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7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1" r:id="rId11"/>
    <p:sldId id="272" r:id="rId12"/>
    <p:sldId id="273" r:id="rId13"/>
    <p:sldId id="269" r:id="rId1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8D76A-7E34-4127-B54E-2D931097D56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15B34-26D3-4F9C-A2FE-2A63AD89E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905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18C1-67BE-4A9D-BC32-6F63F508225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C9E5-6FC5-4442-8C0D-E7A0E4BF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570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18C1-67BE-4A9D-BC32-6F63F508225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C9E5-6FC5-4442-8C0D-E7A0E4BF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017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18C1-67BE-4A9D-BC32-6F63F508225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C9E5-6FC5-4442-8C0D-E7A0E4BF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83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18C1-67BE-4A9D-BC32-6F63F508225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C9E5-6FC5-4442-8C0D-E7A0E4BF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52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18C1-67BE-4A9D-BC32-6F63F508225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C9E5-6FC5-4442-8C0D-E7A0E4BF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665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18C1-67BE-4A9D-BC32-6F63F508225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C9E5-6FC5-4442-8C0D-E7A0E4BF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611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18C1-67BE-4A9D-BC32-6F63F508225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C9E5-6FC5-4442-8C0D-E7A0E4BF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53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18C1-67BE-4A9D-BC32-6F63F508225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C9E5-6FC5-4442-8C0D-E7A0E4BF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676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18C1-67BE-4A9D-BC32-6F63F508225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C9E5-6FC5-4442-8C0D-E7A0E4BF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508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18C1-67BE-4A9D-BC32-6F63F508225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C9E5-6FC5-4442-8C0D-E7A0E4BF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924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18C1-67BE-4A9D-BC32-6F63F508225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CC9E5-6FC5-4442-8C0D-E7A0E4BF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93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B18C1-67BE-4A9D-BC32-6F63F508225A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CC9E5-6FC5-4442-8C0D-E7A0E4BF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525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childage.ru/obuchenie-i-obrazovanie/nachalnaya-shkola/testyi-po-pdd-dlya-shkolnikov-s-otvetami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avatars.mds.yandex.net/get-pdb/1245924/dca8f718-d1ec-4d47-8366-04d5274c396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026" y="0"/>
            <a:ext cx="97739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41676" y="1124675"/>
            <a:ext cx="649055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«Дорожные задачи»</a:t>
            </a:r>
            <a:endParaRPr lang="ru-RU" sz="54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02395" y="607738"/>
            <a:ext cx="1819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</a:t>
            </a:r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91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 вопрос</a:t>
            </a:r>
            <a:endParaRPr lang="ru-RU" dirty="0"/>
          </a:p>
        </p:txBody>
      </p:sp>
      <p:pic>
        <p:nvPicPr>
          <p:cNvPr id="12290" name="Picture 2" descr="test-po-pdd-dlya-shkolnikov-s-otvetam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1690689"/>
            <a:ext cx="4957763" cy="379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00687" y="1690689"/>
            <a:ext cx="36433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/>
              <a:t>Разрешено ли пешеходам пересекать проезжую часть в зоне видимости светофора? </a:t>
            </a:r>
            <a:endParaRPr lang="ru-RU" sz="2400" dirty="0" smtClean="0"/>
          </a:p>
          <a:p>
            <a:pPr fontAlgn="base"/>
            <a:r>
              <a:rPr lang="ru-RU" sz="2400" dirty="0" smtClean="0"/>
              <a:t>Варианты </a:t>
            </a:r>
            <a:r>
              <a:rPr lang="ru-RU" sz="2400" dirty="0"/>
              <a:t>ответов: </a:t>
            </a:r>
            <a:endParaRPr lang="ru-RU" sz="2400" dirty="0" smtClean="0"/>
          </a:p>
          <a:p>
            <a:pPr fontAlgn="base"/>
            <a:r>
              <a:rPr lang="ru-RU" sz="2400" dirty="0" smtClean="0"/>
              <a:t>А</a:t>
            </a:r>
            <a:r>
              <a:rPr lang="ru-RU" sz="2400" dirty="0"/>
              <a:t>) да </a:t>
            </a:r>
            <a:endParaRPr lang="ru-RU" sz="2400" dirty="0" smtClean="0"/>
          </a:p>
          <a:p>
            <a:pPr fontAlgn="base"/>
            <a:r>
              <a:rPr lang="ru-RU" sz="2400" dirty="0" smtClean="0"/>
              <a:t>Б</a:t>
            </a:r>
            <a:r>
              <a:rPr lang="ru-RU" sz="2400" dirty="0"/>
              <a:t>) </a:t>
            </a:r>
            <a:r>
              <a:rPr lang="ru-RU" sz="2400" dirty="0" smtClean="0"/>
              <a:t>нет</a:t>
            </a:r>
          </a:p>
          <a:p>
            <a:pPr fontAlgn="base"/>
            <a:r>
              <a:rPr lang="ru-RU" sz="2400" dirty="0" smtClean="0"/>
              <a:t> </a:t>
            </a:r>
            <a:r>
              <a:rPr lang="ru-RU" sz="2400" dirty="0"/>
              <a:t>В) только если нет движущегося </a:t>
            </a:r>
            <a:r>
              <a:rPr lang="ru-RU" sz="2400" dirty="0" smtClean="0"/>
              <a:t>автотранспорта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67331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вопрос</a:t>
            </a:r>
            <a:endParaRPr lang="ru-RU" dirty="0"/>
          </a:p>
        </p:txBody>
      </p:sp>
      <p:pic>
        <p:nvPicPr>
          <p:cNvPr id="13314" name="Picture 2" descr="test-po-pdd-dlya-shkolnikov-s-otvetam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477168"/>
            <a:ext cx="4391025" cy="436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00687" y="1690689"/>
            <a:ext cx="36433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/>
              <a:t>На картинке изображен дорожный знак. Что он означает? </a:t>
            </a:r>
            <a:endParaRPr lang="ru-RU" sz="2400" dirty="0" smtClean="0"/>
          </a:p>
          <a:p>
            <a:pPr fontAlgn="base"/>
            <a:r>
              <a:rPr lang="ru-RU" sz="2400" dirty="0" smtClean="0"/>
              <a:t>Варианты </a:t>
            </a:r>
            <a:r>
              <a:rPr lang="ru-RU" sz="2400" dirty="0"/>
              <a:t>ответов: </a:t>
            </a:r>
            <a:endParaRPr lang="ru-RU" sz="2400" dirty="0" smtClean="0"/>
          </a:p>
          <a:p>
            <a:pPr fontAlgn="base"/>
            <a:r>
              <a:rPr lang="ru-RU" sz="2400" dirty="0" smtClean="0"/>
              <a:t>А</a:t>
            </a:r>
            <a:r>
              <a:rPr lang="ru-RU" sz="2400" dirty="0"/>
              <a:t>) движение пешеходов запрещено </a:t>
            </a:r>
            <a:endParaRPr lang="ru-RU" sz="2400" dirty="0" smtClean="0"/>
          </a:p>
          <a:p>
            <a:pPr fontAlgn="base"/>
            <a:r>
              <a:rPr lang="ru-RU" sz="2400" dirty="0" smtClean="0"/>
              <a:t>Б</a:t>
            </a:r>
            <a:r>
              <a:rPr lang="ru-RU" sz="2400" dirty="0"/>
              <a:t>) движение пешеходов разрешено </a:t>
            </a:r>
            <a:endParaRPr lang="ru-RU" sz="2400" dirty="0" smtClean="0"/>
          </a:p>
          <a:p>
            <a:pPr fontAlgn="base"/>
            <a:r>
              <a:rPr lang="ru-RU" sz="2400" dirty="0" smtClean="0"/>
              <a:t>В</a:t>
            </a:r>
            <a:r>
              <a:rPr lang="ru-RU" sz="2400" dirty="0"/>
              <a:t>) пешеходный </a:t>
            </a:r>
            <a:r>
              <a:rPr lang="ru-RU" sz="2400" dirty="0" smtClean="0"/>
              <a:t>переход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71972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Правильные 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1 - В</a:t>
            </a:r>
          </a:p>
          <a:p>
            <a:pPr marL="0" indent="0">
              <a:buNone/>
            </a:pPr>
            <a:r>
              <a:rPr lang="ru-RU" dirty="0" smtClean="0"/>
              <a:t>2 - Б</a:t>
            </a:r>
          </a:p>
          <a:p>
            <a:pPr marL="0" indent="0">
              <a:buNone/>
            </a:pPr>
            <a:r>
              <a:rPr lang="ru-RU" dirty="0" smtClean="0"/>
              <a:t>3 – А</a:t>
            </a:r>
          </a:p>
          <a:p>
            <a:pPr marL="0" indent="0">
              <a:buNone/>
            </a:pPr>
            <a:r>
              <a:rPr lang="ru-RU" dirty="0" smtClean="0"/>
              <a:t>4 – В</a:t>
            </a:r>
          </a:p>
          <a:p>
            <a:pPr marL="0" indent="0">
              <a:buNone/>
            </a:pPr>
            <a:r>
              <a:rPr lang="ru-RU" dirty="0" smtClean="0"/>
              <a:t>5 -  Б</a:t>
            </a:r>
          </a:p>
          <a:p>
            <a:pPr marL="0" indent="0">
              <a:buNone/>
            </a:pPr>
            <a:r>
              <a:rPr lang="ru-RU" dirty="0" smtClean="0"/>
              <a:t>6 – А</a:t>
            </a:r>
          </a:p>
          <a:p>
            <a:pPr marL="0" indent="0">
              <a:buNone/>
            </a:pPr>
            <a:r>
              <a:rPr lang="ru-RU" dirty="0" smtClean="0"/>
              <a:t>7 – В</a:t>
            </a:r>
          </a:p>
          <a:p>
            <a:pPr marL="0" indent="0">
              <a:buNone/>
            </a:pPr>
            <a:r>
              <a:rPr lang="ru-RU" dirty="0" smtClean="0"/>
              <a:t>8 – В</a:t>
            </a:r>
          </a:p>
          <a:p>
            <a:pPr marL="0" indent="0">
              <a:buNone/>
            </a:pPr>
            <a:r>
              <a:rPr lang="ru-RU" dirty="0" smtClean="0"/>
              <a:t>9 – Б</a:t>
            </a:r>
          </a:p>
          <a:p>
            <a:pPr marL="0" indent="0">
              <a:buNone/>
            </a:pPr>
            <a:r>
              <a:rPr lang="ru-RU" dirty="0" smtClean="0"/>
              <a:t>10 – Б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672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https://childage.ru/obuchenie-i-obrazovanie/nachalnaya-shkola/testyi-po-pdd-dlya-shkolnikov-s-otvetami.html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8998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вопрос</a:t>
            </a:r>
            <a:endParaRPr lang="ru-RU" dirty="0"/>
          </a:p>
        </p:txBody>
      </p:sp>
      <p:pic>
        <p:nvPicPr>
          <p:cNvPr id="3074" name="Picture 2" descr="test-po-pdd-dlya-shkolnikov-s-otvetam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15" y="1656142"/>
            <a:ext cx="4864894" cy="355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61372" y="1354336"/>
            <a:ext cx="364331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картинке изображена некоторая ситуация. Как поступить пешеходу?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Варианты ответов: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уступить место автотранспортному средству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перейти дорогу перед автомобилем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В) автомобилист обязан пропустить пешехода.</a:t>
            </a:r>
          </a:p>
        </p:txBody>
      </p:sp>
    </p:spTree>
    <p:extLst>
      <p:ext uri="{BB962C8B-B14F-4D97-AF65-F5344CB8AC3E}">
        <p14:creationId xmlns:p14="http://schemas.microsoft.com/office/powerpoint/2010/main" val="147443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вопрос</a:t>
            </a:r>
            <a:endParaRPr lang="ru-RU" dirty="0"/>
          </a:p>
        </p:txBody>
      </p:sp>
      <p:pic>
        <p:nvPicPr>
          <p:cNvPr id="4098" name="Picture 2" descr="test-po-pdd-dlya-shkolnikov-s-otvetam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29" y="1445419"/>
            <a:ext cx="4993482" cy="353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00687" y="1311474"/>
            <a:ext cx="364331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картинке изображена некоторая ситуация. Как пешеходам следует переходить проезжую часть? Варианты ответов: 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в любом месте, где есть пешеходный переход 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перед и за регулировщиком 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переходить проезжую часть запрещено</a:t>
            </a:r>
          </a:p>
        </p:txBody>
      </p:sp>
    </p:spTree>
    <p:extLst>
      <p:ext uri="{BB962C8B-B14F-4D97-AF65-F5344CB8AC3E}">
        <p14:creationId xmlns:p14="http://schemas.microsoft.com/office/powerpoint/2010/main" val="3723531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вопрос</a:t>
            </a:r>
            <a:endParaRPr lang="ru-RU" dirty="0"/>
          </a:p>
        </p:txBody>
      </p:sp>
      <p:pic>
        <p:nvPicPr>
          <p:cNvPr id="5122" name="Picture 2" descr="test-po-pdd-dlya-shkolnikov-s-otvetam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90" y="1488281"/>
            <a:ext cx="4939904" cy="372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32797" y="1488281"/>
            <a:ext cx="391120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/>
              <a:t>На картинке изображена некоторая ситуация. С какой стороны от регулировщика можно переходить проезжую часть? </a:t>
            </a:r>
          </a:p>
          <a:p>
            <a:pPr fontAlgn="base"/>
            <a:r>
              <a:rPr lang="ru-RU" sz="2400" dirty="0"/>
              <a:t>Варианты ответов: </a:t>
            </a:r>
          </a:p>
          <a:p>
            <a:pPr fontAlgn="base"/>
            <a:r>
              <a:rPr lang="ru-RU" sz="2400" dirty="0"/>
              <a:t>А) переходить дорогу запрещено </a:t>
            </a:r>
          </a:p>
          <a:p>
            <a:pPr fontAlgn="base"/>
            <a:r>
              <a:rPr lang="ru-RU" sz="2400" dirty="0"/>
              <a:t>Б) перед и за регулировщиком </a:t>
            </a:r>
          </a:p>
          <a:p>
            <a:pPr fontAlgn="base"/>
            <a:r>
              <a:rPr lang="ru-RU" sz="2400" dirty="0"/>
              <a:t>В) в любом месте по «зебре»</a:t>
            </a:r>
          </a:p>
        </p:txBody>
      </p:sp>
    </p:spTree>
    <p:extLst>
      <p:ext uri="{BB962C8B-B14F-4D97-AF65-F5344CB8AC3E}">
        <p14:creationId xmlns:p14="http://schemas.microsoft.com/office/powerpoint/2010/main" val="1579046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вопрос</a:t>
            </a:r>
            <a:endParaRPr lang="ru-RU" dirty="0"/>
          </a:p>
        </p:txBody>
      </p:sp>
      <p:pic>
        <p:nvPicPr>
          <p:cNvPr id="6146" name="Picture 2" descr="test-po-pdd-dlya-shkolnikov-s-otvetam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9" y="1311473"/>
            <a:ext cx="5061347" cy="379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82816" y="1027907"/>
            <a:ext cx="364331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/>
              <a:t>На картинке изображена некоторая ситуация. Когда можно переходить дорогу без помощи подземного перехода?</a:t>
            </a:r>
          </a:p>
          <a:p>
            <a:pPr fontAlgn="base"/>
            <a:r>
              <a:rPr lang="ru-RU" sz="2400" dirty="0"/>
              <a:t> Варианты ответов: </a:t>
            </a:r>
          </a:p>
          <a:p>
            <a:pPr fontAlgn="base"/>
            <a:r>
              <a:rPr lang="ru-RU" sz="2400" dirty="0"/>
              <a:t>А) если нет движущегося автотранспорта </a:t>
            </a:r>
          </a:p>
          <a:p>
            <a:pPr fontAlgn="base"/>
            <a:r>
              <a:rPr lang="ru-RU" sz="2400" dirty="0"/>
              <a:t>Б) если пешеходы очень торопятся </a:t>
            </a:r>
            <a:endParaRPr lang="ru-RU" sz="2400" dirty="0" smtClean="0"/>
          </a:p>
          <a:p>
            <a:pPr fontAlgn="base"/>
            <a:r>
              <a:rPr lang="ru-RU" sz="2400" dirty="0" smtClean="0"/>
              <a:t>В</a:t>
            </a:r>
            <a:r>
              <a:rPr lang="ru-RU" sz="2400" dirty="0"/>
              <a:t>) только по подземному переходу и никак иначе </a:t>
            </a:r>
          </a:p>
          <a:p>
            <a:pPr fontAlgn="base"/>
            <a:r>
              <a:rPr lang="ru-RU" sz="2400" dirty="0"/>
              <a:t>Г) по своему усмотрению</a:t>
            </a:r>
          </a:p>
        </p:txBody>
      </p:sp>
    </p:spTree>
    <p:extLst>
      <p:ext uri="{BB962C8B-B14F-4D97-AF65-F5344CB8AC3E}">
        <p14:creationId xmlns:p14="http://schemas.microsoft.com/office/powerpoint/2010/main" val="3215266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вопрос</a:t>
            </a:r>
            <a:endParaRPr lang="ru-RU" dirty="0"/>
          </a:p>
        </p:txBody>
      </p:sp>
      <p:pic>
        <p:nvPicPr>
          <p:cNvPr id="7170" name="Picture 2" descr="test-po-pdd-dlya-shkolnikov-s-otvetam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71" y="1440061"/>
            <a:ext cx="5056207" cy="387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82816" y="1690689"/>
            <a:ext cx="36433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/>
              <a:t>Как правильно обходить трамвай? Варианты ответов: </a:t>
            </a:r>
          </a:p>
          <a:p>
            <a:pPr fontAlgn="base"/>
            <a:r>
              <a:rPr lang="ru-RU" sz="2400" dirty="0"/>
              <a:t>А) только сзади </a:t>
            </a:r>
          </a:p>
          <a:p>
            <a:pPr fontAlgn="base"/>
            <a:r>
              <a:rPr lang="ru-RU" sz="2400" dirty="0"/>
              <a:t>Б) только спереди </a:t>
            </a:r>
          </a:p>
          <a:p>
            <a:pPr fontAlgn="base"/>
            <a:r>
              <a:rPr lang="ru-RU" sz="2400" dirty="0"/>
              <a:t>В) без разницы, оба ответы верны</a:t>
            </a:r>
          </a:p>
        </p:txBody>
      </p:sp>
    </p:spTree>
    <p:extLst>
      <p:ext uri="{BB962C8B-B14F-4D97-AF65-F5344CB8AC3E}">
        <p14:creationId xmlns:p14="http://schemas.microsoft.com/office/powerpoint/2010/main" val="2300718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87670" y="1897738"/>
            <a:ext cx="36433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/>
              <a:t>На картинке изображена ситуация. Какой дорожный знак следует разместить в этом случае? Варианты ответов:</a:t>
            </a:r>
          </a:p>
          <a:p>
            <a:pPr fontAlgn="base"/>
            <a:r>
              <a:rPr lang="ru-RU" sz="2400" dirty="0"/>
              <a:t> А) 1</a:t>
            </a:r>
          </a:p>
          <a:p>
            <a:pPr fontAlgn="base"/>
            <a:r>
              <a:rPr lang="ru-RU" sz="2400" dirty="0"/>
              <a:t> Б) 2 </a:t>
            </a:r>
          </a:p>
          <a:p>
            <a:pPr fontAlgn="base"/>
            <a:r>
              <a:rPr lang="ru-RU" sz="2400" dirty="0"/>
              <a:t>В) 3</a:t>
            </a:r>
          </a:p>
        </p:txBody>
      </p:sp>
      <p:pic>
        <p:nvPicPr>
          <p:cNvPr id="8196" name="Picture 4" descr="test-po-pdd-dlya-shkolnikov-s-otveta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65" y="1638420"/>
            <a:ext cx="5065996" cy="3505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467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 вопрос</a:t>
            </a:r>
            <a:endParaRPr lang="ru-RU" dirty="0"/>
          </a:p>
        </p:txBody>
      </p:sp>
      <p:pic>
        <p:nvPicPr>
          <p:cNvPr id="9218" name="Picture 2" descr="test-po-pdd-dlya-shkolnikov-s-otvetam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9" y="1418630"/>
            <a:ext cx="5237652" cy="162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2895" y="3588544"/>
            <a:ext cx="68567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/>
              <a:t>Какой из дорожных знаков означает «пешеходный переход»? </a:t>
            </a:r>
          </a:p>
          <a:p>
            <a:pPr fontAlgn="base"/>
            <a:r>
              <a:rPr lang="ru-RU" sz="2400" dirty="0"/>
              <a:t>Варианты ответов: </a:t>
            </a:r>
          </a:p>
          <a:p>
            <a:pPr fontAlgn="base"/>
            <a:r>
              <a:rPr lang="ru-RU" sz="2400" dirty="0"/>
              <a:t>А) 1 </a:t>
            </a:r>
          </a:p>
          <a:p>
            <a:pPr fontAlgn="base"/>
            <a:r>
              <a:rPr lang="ru-RU" sz="2400" dirty="0"/>
              <a:t>Б) 2 </a:t>
            </a:r>
          </a:p>
          <a:p>
            <a:pPr fontAlgn="base"/>
            <a:r>
              <a:rPr lang="ru-RU" sz="2400" dirty="0"/>
              <a:t>В) 3 </a:t>
            </a:r>
          </a:p>
          <a:p>
            <a:pPr fontAlgn="base"/>
            <a:r>
              <a:rPr lang="ru-RU" sz="2400" dirty="0"/>
              <a:t>Г) 4</a:t>
            </a:r>
          </a:p>
        </p:txBody>
      </p:sp>
    </p:spTree>
    <p:extLst>
      <p:ext uri="{BB962C8B-B14F-4D97-AF65-F5344CB8AC3E}">
        <p14:creationId xmlns:p14="http://schemas.microsoft.com/office/powerpoint/2010/main" val="1360790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 вопрос</a:t>
            </a:r>
            <a:endParaRPr lang="ru-RU" dirty="0"/>
          </a:p>
        </p:txBody>
      </p:sp>
      <p:pic>
        <p:nvPicPr>
          <p:cNvPr id="10242" name="Picture 2" descr="test-po-pdd-dlya-shkolnikov-s-otvetam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15" y="1398985"/>
            <a:ext cx="8560235" cy="2040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015" y="3439716"/>
            <a:ext cx="86403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 картинке изображена ситуация. Какой дорожный знак следует разместить в этом случае?</a:t>
            </a:r>
          </a:p>
          <a:p>
            <a:r>
              <a:rPr lang="ru-RU" sz="2400" dirty="0"/>
              <a:t> Варианты ответов:</a:t>
            </a:r>
          </a:p>
          <a:p>
            <a:r>
              <a:rPr lang="ru-RU" sz="2400" dirty="0"/>
              <a:t> А) 1</a:t>
            </a:r>
          </a:p>
          <a:p>
            <a:r>
              <a:rPr lang="ru-RU" sz="2400" dirty="0"/>
              <a:t> Б) 2 </a:t>
            </a:r>
          </a:p>
          <a:p>
            <a:r>
              <a:rPr lang="ru-RU" sz="2400" dirty="0"/>
              <a:t> В) 3</a:t>
            </a:r>
          </a:p>
          <a:p>
            <a:r>
              <a:rPr lang="ru-RU" sz="2400" dirty="0"/>
              <a:t> Г) 4</a:t>
            </a:r>
          </a:p>
        </p:txBody>
      </p:sp>
    </p:spTree>
    <p:extLst>
      <p:ext uri="{BB962C8B-B14F-4D97-AF65-F5344CB8AC3E}">
        <p14:creationId xmlns:p14="http://schemas.microsoft.com/office/powerpoint/2010/main" val="3929673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385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Правильные ответы</vt:lpstr>
      <vt:lpstr>Источник: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Лазаренко Валентина Николаевна</cp:lastModifiedBy>
  <cp:revision>7</cp:revision>
  <cp:lastPrinted>2020-08-07T08:33:34Z</cp:lastPrinted>
  <dcterms:created xsi:type="dcterms:W3CDTF">2019-07-01T20:06:12Z</dcterms:created>
  <dcterms:modified xsi:type="dcterms:W3CDTF">2020-08-07T08:35:04Z</dcterms:modified>
</cp:coreProperties>
</file>