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979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692696"/>
            <a:ext cx="6400800" cy="518457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F:\79352200_4059800_bb8a14bcc61e2febb0e91fb3d92f6f5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026" y="3069205"/>
            <a:ext cx="4411454" cy="300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iCA5KPW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82622"/>
            <a:ext cx="4138533" cy="258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iCA6PE3I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21" y="3069205"/>
            <a:ext cx="3947895" cy="310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9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848872" cy="1080120"/>
          </a:xfrm>
        </p:spPr>
        <p:txBody>
          <a:bodyPr>
            <a:normAutofit/>
          </a:bodyPr>
          <a:lstStyle/>
          <a:p>
            <a:r>
              <a:rPr lang="en-US" dirty="0" smtClean="0"/>
              <a:t>Weather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1412776"/>
            <a:ext cx="6512768" cy="4226024"/>
          </a:xfrm>
        </p:spPr>
        <p:txBody>
          <a:bodyPr/>
          <a:lstStyle/>
          <a:p>
            <a:endParaRPr lang="en-US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Windy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rainy, cold, wet, thunder, humid, sunny, warm, cloudy, hot, dry</a:t>
            </a:r>
            <a:r>
              <a:rPr lang="en-US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snowy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1759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24</Words>
  <Application>Microsoft Office PowerPoint</Application>
  <PresentationFormat>Экран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Weather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79231750975</cp:lastModifiedBy>
  <cp:revision>5</cp:revision>
  <dcterms:created xsi:type="dcterms:W3CDTF">2013-09-18T09:35:22Z</dcterms:created>
  <dcterms:modified xsi:type="dcterms:W3CDTF">2021-01-15T12:36:03Z</dcterms:modified>
</cp:coreProperties>
</file>