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gif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image11.jpg" ContentType="image/jpeg"/>
  <Override PartName="/ppt/media/image22.jpg" ContentType="image/jpeg"/>
  <Override PartName="/ppt/media/image24.jpg" ContentType="image/jpeg"/>
  <Override PartName="/ppt/media/image25.jpg" ContentType="image/jpeg"/>
  <Override PartName="/ppt/media/image26.jpg" ContentType="image/jpeg"/>
  <Override PartName="/ppt/media/image31.jpg" ContentType="image/jpeg"/>
  <Override PartName="/ppt/media/image32.jpg" ContentType="image/jpeg"/>
  <Override PartName="/ppt/media/image33.jpg" ContentType="image/jpeg"/>
  <Override PartName="/ppt/media/image35.jpg" ContentType="image/jpeg"/>
  <Override PartName="/ppt/media/image36.jpg" ContentType="image/jpeg"/>
  <Override PartName="/ppt/media/image37.jpg" ContentType="image/jpeg"/>
  <Override PartName="/ppt/media/image39.jpg" ContentType="image/jpeg"/>
  <Override PartName="/ppt/media/image41.jpg" ContentType="image/jpeg"/>
  <Override PartName="/ppt/media/image42.jpg" ContentType="image/jpeg"/>
  <Override PartName="/ppt/media/image43.jpg" ContentType="image/jpeg"/>
  <Override PartName="/ppt/media/image50.jpg" ContentType="image/jpeg"/>
  <Override PartName="/ppt/media/image51.jpg" ContentType="image/jpeg"/>
  <Override PartName="/ppt/media/image53.jpg" ContentType="image/jpeg"/>
  <Override PartName="/ppt/media/image55.jpg" ContentType="image/jpeg"/>
  <Override PartName="/ppt/media/image59.jpg" ContentType="image/jpeg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7" r:id="rId3"/>
    <p:sldId id="287" r:id="rId4"/>
    <p:sldId id="270" r:id="rId5"/>
    <p:sldId id="262" r:id="rId6"/>
    <p:sldId id="267" r:id="rId7"/>
    <p:sldId id="269" r:id="rId8"/>
    <p:sldId id="265" r:id="rId9"/>
    <p:sldId id="275" r:id="rId10"/>
    <p:sldId id="268" r:id="rId11"/>
    <p:sldId id="271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72" r:id="rId23"/>
    <p:sldId id="273" r:id="rId24"/>
    <p:sldId id="266" r:id="rId25"/>
    <p:sldId id="263" r:id="rId26"/>
    <p:sldId id="261" r:id="rId27"/>
    <p:sldId id="286" r:id="rId28"/>
    <p:sldId id="28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6845"/>
    <a:srgbClr val="6C0000"/>
    <a:srgbClr val="753805"/>
    <a:srgbClr val="7A0000"/>
    <a:srgbClr val="2A7E54"/>
    <a:srgbClr val="FFFFCC"/>
    <a:srgbClr val="1D591D"/>
    <a:srgbClr val="2A7E2A"/>
    <a:srgbClr val="0060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30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8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8C188D-7AA0-4BD6-A8D1-BDB690168CBD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F235FC-491D-4CE6-9FA4-CB21228CBB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513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D49EF-2A19-4707-95FB-9FFA73A11003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B559DF-501B-481A-AC4F-FF644672BC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782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559DF-501B-481A-AC4F-FF644672BCC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58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559DF-501B-481A-AC4F-FF644672BCC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5955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559DF-501B-481A-AC4F-FF644672BCC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705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559DF-501B-481A-AC4F-FF644672BCC3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585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559DF-501B-481A-AC4F-FF644672BCC3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39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jp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gif"/><Relationship Id="rId4" Type="http://schemas.openxmlformats.org/officeDocument/2006/relationships/image" Target="../media/image4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gif"/><Relationship Id="rId4" Type="http://schemas.openxmlformats.org/officeDocument/2006/relationships/image" Target="../media/image48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7" Type="http://schemas.openxmlformats.org/officeDocument/2006/relationships/image" Target="../media/image5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g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7" Type="http://schemas.openxmlformats.org/officeDocument/2006/relationships/image" Target="../media/image63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jpg"/><Relationship Id="rId4" Type="http://schemas.openxmlformats.org/officeDocument/2006/relationships/image" Target="../media/image4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jpg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jpg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1700808"/>
            <a:ext cx="5472608" cy="331236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72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  <a:t>ДЖУНГЛИ</a:t>
            </a:r>
            <a:br>
              <a:rPr lang="ru-RU" sz="72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</a:br>
            <a:r>
              <a:rPr lang="ru-RU" sz="72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  <a:t> </a:t>
            </a:r>
            <a:br>
              <a:rPr lang="ru-RU" sz="72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</a:br>
            <a:r>
              <a:rPr lang="ru-RU" sz="72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  <a:t>ЗОВУТ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2792">
            <a:off x="2274815" y="3292989"/>
            <a:ext cx="1068710" cy="8086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3052">
            <a:off x="539552" y="1052736"/>
            <a:ext cx="1036122" cy="8029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095" y="5312326"/>
            <a:ext cx="1036122" cy="8029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962" y="520775"/>
            <a:ext cx="1036122" cy="8029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831" y="5269127"/>
            <a:ext cx="1036122" cy="8029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7883">
            <a:off x="3923928" y="2720310"/>
            <a:ext cx="1555804" cy="116685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336" y="4815905"/>
            <a:ext cx="1899376" cy="17094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43735"/>
            <a:ext cx="1899376" cy="17094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59832" y="260648"/>
            <a:ext cx="572323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i="1" cap="none" spc="0" dirty="0">
                <a:ln/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 </a:t>
            </a:r>
            <a:r>
              <a:rPr lang="ru-RU" sz="5400" b="1" i="1" dirty="0">
                <a:ln/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«РАЗЛОЖИ     БЫСТРЕЕ»</a:t>
            </a:r>
            <a:endParaRPr lang="ru-RU" sz="5400" b="1" i="1" cap="none" spc="0" dirty="0">
              <a:ln/>
              <a:solidFill>
                <a:srgbClr val="22684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262" y="1772816"/>
            <a:ext cx="4555778" cy="30243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717032"/>
            <a:ext cx="4500176" cy="3068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2008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55776" y="548680"/>
            <a:ext cx="572323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i="1" cap="none" spc="0" dirty="0">
                <a:ln/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</a:t>
            </a:r>
            <a:r>
              <a:rPr lang="ru-RU" sz="5400" b="1" i="1" dirty="0">
                <a:ln/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«ПЫТЛИВЫЕ УМЫ»</a:t>
            </a:r>
            <a:endParaRPr lang="ru-RU" sz="5400" b="1" i="1" cap="none" spc="0" dirty="0">
              <a:ln/>
              <a:solidFill>
                <a:srgbClr val="22684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105" y="2132856"/>
            <a:ext cx="1800200" cy="31983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954601"/>
            <a:ext cx="1959738" cy="25149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830" y="2708920"/>
            <a:ext cx="2728542" cy="251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8929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404664"/>
            <a:ext cx="6624736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/>
                <a:solidFill>
                  <a:srgbClr val="22684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Сер, да не волк, длинноух, да не заяц, с копытами, да не лошадь? </a:t>
            </a:r>
            <a:endParaRPr lang="ru-RU" sz="3600" b="1" dirty="0">
              <a:ln/>
              <a:solidFill>
                <a:srgbClr val="226845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152827"/>
            <a:ext cx="6211495" cy="4439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0664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404664"/>
            <a:ext cx="6624736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/>
                <a:solidFill>
                  <a:srgbClr val="22684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 какого морского животного ноги прямо из головы растут? </a:t>
            </a:r>
            <a:endParaRPr lang="ru-RU" sz="3600" b="1" dirty="0">
              <a:ln/>
              <a:solidFill>
                <a:srgbClr val="226845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604993"/>
            <a:ext cx="4105887" cy="3074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149080"/>
            <a:ext cx="3600400" cy="2380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535" y="1604993"/>
            <a:ext cx="1905000" cy="238125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149080"/>
            <a:ext cx="19050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73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963" y="332656"/>
            <a:ext cx="6624736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/>
                <a:solidFill>
                  <a:srgbClr val="22684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Черен, да не ворон, рогат, да не бык, летит – воет, сядет – землю роет? </a:t>
            </a:r>
            <a:endParaRPr lang="ru-RU" sz="3600" b="1" dirty="0">
              <a:ln/>
              <a:solidFill>
                <a:srgbClr val="226845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114021"/>
            <a:ext cx="5849481" cy="4387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5492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963" y="332656"/>
            <a:ext cx="6624736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/>
                <a:solidFill>
                  <a:srgbClr val="22684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Нос долог, голос тонок; кто его убьет – тот свою кровь прольет? </a:t>
            </a:r>
            <a:endParaRPr lang="ru-RU" sz="3600" b="1" dirty="0">
              <a:ln/>
              <a:solidFill>
                <a:srgbClr val="226845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547" y="2276872"/>
            <a:ext cx="6875567" cy="4068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2691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963" y="332656"/>
            <a:ext cx="6624736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/>
                <a:solidFill>
                  <a:srgbClr val="22684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Самое крупное морское животное? </a:t>
            </a:r>
            <a:endParaRPr lang="ru-RU" sz="3600" b="1" dirty="0">
              <a:ln/>
              <a:solidFill>
                <a:srgbClr val="226845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453" y="1412776"/>
            <a:ext cx="6847652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081" y="4653136"/>
            <a:ext cx="476250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945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963" y="332656"/>
            <a:ext cx="6624736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/>
                <a:solidFill>
                  <a:srgbClr val="22684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Самая музыкальная птица?</a:t>
            </a:r>
            <a:endParaRPr lang="ru-RU" sz="3600" b="1" dirty="0">
              <a:ln/>
              <a:solidFill>
                <a:srgbClr val="226845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427" y="1268760"/>
            <a:ext cx="6900811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6397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963" y="332656"/>
            <a:ext cx="6624736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/>
                <a:solidFill>
                  <a:srgbClr val="22684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Назовите бременских музыкантов </a:t>
            </a:r>
            <a:endParaRPr lang="ru-RU" sz="3600" b="1" dirty="0">
              <a:ln/>
              <a:solidFill>
                <a:srgbClr val="226845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3797" y="1700808"/>
            <a:ext cx="6284902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440341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963" y="332656"/>
            <a:ext cx="6624736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/>
                <a:solidFill>
                  <a:srgbClr val="22684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То рыжая, то серая, а по названью – белая? </a:t>
            </a:r>
            <a:endParaRPr lang="ru-RU" sz="3600" b="1" dirty="0">
              <a:ln/>
              <a:solidFill>
                <a:srgbClr val="226845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628800"/>
            <a:ext cx="6120680" cy="4851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273640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жунгли зовут - Мультик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3840"/>
            <a:ext cx="9144000" cy="6854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963" y="332656"/>
            <a:ext cx="6624736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/>
                <a:solidFill>
                  <a:srgbClr val="22684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Умеют ли слоны плавать? </a:t>
            </a:r>
            <a:endParaRPr lang="ru-RU" sz="3600" b="1" dirty="0">
              <a:ln/>
              <a:solidFill>
                <a:srgbClr val="226845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124744"/>
            <a:ext cx="4732293" cy="3154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429000"/>
            <a:ext cx="4608512" cy="3072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4581128"/>
            <a:ext cx="1898994" cy="20888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013" y="1055856"/>
            <a:ext cx="2067997" cy="206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7550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963" y="332656"/>
            <a:ext cx="6624736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/>
                <a:solidFill>
                  <a:srgbClr val="22684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 чего тигру полосы, а жирафу – пятна? </a:t>
            </a:r>
            <a:endParaRPr lang="ru-RU" sz="3600" b="1" dirty="0">
              <a:ln/>
              <a:solidFill>
                <a:srgbClr val="226845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844824"/>
            <a:ext cx="4320480" cy="270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2830" y="2589992"/>
            <a:ext cx="2808312" cy="3910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725144"/>
            <a:ext cx="2336340" cy="15691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1344761"/>
            <a:ext cx="1553574" cy="124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1349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63888" y="548680"/>
            <a:ext cx="4464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i="1" cap="none" spc="0" dirty="0">
                <a:ln/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</a:t>
            </a:r>
            <a:r>
              <a:rPr lang="ru-RU" sz="5400" b="1" i="1" dirty="0">
                <a:ln/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«ОХОТА»</a:t>
            </a:r>
            <a:endParaRPr lang="ru-RU" sz="5400" b="1" i="1" cap="none" spc="0" dirty="0">
              <a:ln/>
              <a:solidFill>
                <a:srgbClr val="22684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451" y="1700808"/>
            <a:ext cx="5873369" cy="4377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801003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71800" y="476672"/>
            <a:ext cx="57232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5400" b="1" i="1" cap="none" spc="0" dirty="0">
                <a:ln/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</a:t>
            </a:r>
            <a:r>
              <a:rPr lang="ru-RU" sz="5400" b="1" i="1" dirty="0">
                <a:ln/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«КЕНГУРУ»</a:t>
            </a:r>
            <a:endParaRPr lang="ru-RU" sz="5400" b="1" i="1" cap="none" spc="0" dirty="0">
              <a:ln/>
              <a:solidFill>
                <a:srgbClr val="22684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700808"/>
            <a:ext cx="6475660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817733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11760" y="332656"/>
            <a:ext cx="572323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i="1" cap="none" spc="0" dirty="0">
                <a:ln/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</a:t>
            </a:r>
            <a:r>
              <a:rPr lang="ru-RU" sz="5400" b="1" i="1" dirty="0">
                <a:ln/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«ЗВУКОВЫЕ ЖМУРКИ»</a:t>
            </a:r>
            <a:endParaRPr lang="ru-RU" sz="5400" b="1" i="1" cap="none" spc="0" dirty="0">
              <a:ln/>
              <a:solidFill>
                <a:srgbClr val="22684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5736" y="2348880"/>
            <a:ext cx="6270171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32481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20511"/>
            <a:ext cx="2636139" cy="1812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05714"/>
            <a:ext cx="2763427" cy="1727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276872"/>
            <a:ext cx="3118077" cy="2221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734" y="2377887"/>
            <a:ext cx="3075793" cy="2120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766" y="4506756"/>
            <a:ext cx="3128363" cy="2077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3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548680"/>
            <a:ext cx="6839147" cy="9204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60648"/>
            <a:ext cx="2952328" cy="2015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32656"/>
            <a:ext cx="3751254" cy="2344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473" y="2492399"/>
            <a:ext cx="2844745" cy="20375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08104" y="2891367"/>
            <a:ext cx="2975188" cy="2690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889" y="4665793"/>
            <a:ext cx="2448272" cy="18313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1700808"/>
            <a:ext cx="5472608" cy="331236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72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  <a:t>ДЖУНГЛИ</a:t>
            </a:r>
            <a:br>
              <a:rPr lang="ru-RU" sz="72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</a:br>
            <a:r>
              <a:rPr lang="ru-RU" sz="72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  <a:t> </a:t>
            </a:r>
            <a:br>
              <a:rPr lang="ru-RU" sz="72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</a:br>
            <a:r>
              <a:rPr lang="ru-RU" sz="72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  <a:t>ЗОВУТ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2792">
            <a:off x="2274815" y="3292989"/>
            <a:ext cx="1068710" cy="8086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3052">
            <a:off x="539552" y="1052736"/>
            <a:ext cx="1036122" cy="8029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095" y="5312326"/>
            <a:ext cx="1036122" cy="8029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962" y="520775"/>
            <a:ext cx="1036122" cy="8029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831" y="5269127"/>
            <a:ext cx="1036122" cy="8029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7883">
            <a:off x="3923928" y="2720310"/>
            <a:ext cx="1555804" cy="116685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336" y="4815905"/>
            <a:ext cx="1899376" cy="17094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43735"/>
            <a:ext cx="1899376" cy="170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8802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1199135"/>
            <a:ext cx="5472608" cy="331236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72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  <a:t>ДЖУНГЛИ</a:t>
            </a:r>
            <a:br>
              <a:rPr lang="ru-RU" sz="72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</a:br>
            <a:r>
              <a:rPr lang="ru-RU" sz="72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  <a:t> </a:t>
            </a:r>
            <a:br>
              <a:rPr lang="ru-RU" sz="72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</a:br>
            <a:r>
              <a:rPr lang="ru-RU" sz="72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  <a:t>ЗОВУТ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2792">
            <a:off x="1956542" y="3250868"/>
            <a:ext cx="1068710" cy="8086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3052">
            <a:off x="539552" y="1052736"/>
            <a:ext cx="1036122" cy="8029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223" y="4984199"/>
            <a:ext cx="1036122" cy="8029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962" y="520775"/>
            <a:ext cx="1036122" cy="8029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831" y="5269127"/>
            <a:ext cx="1036122" cy="8029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7883">
            <a:off x="3794098" y="2271893"/>
            <a:ext cx="1555804" cy="116685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916" y="4804145"/>
            <a:ext cx="1899376" cy="17094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43735"/>
            <a:ext cx="1899376" cy="170943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61C1D00-F76F-4391-8E13-5C9144C3FBD1}"/>
              </a:ext>
            </a:extLst>
          </p:cNvPr>
          <p:cNvSpPr/>
          <p:nvPr/>
        </p:nvSpPr>
        <p:spPr>
          <a:xfrm>
            <a:off x="3209902" y="4804145"/>
            <a:ext cx="4572000" cy="16389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ctr">
              <a:defRPr/>
            </a:pPr>
            <a:r>
              <a:rPr lang="ru-RU" dirty="0"/>
              <a:t>автор шаблона: </a:t>
            </a:r>
          </a:p>
          <a:p>
            <a:pPr marL="342900" lvl="0" indent="-342900">
              <a:defRPr/>
            </a:pPr>
            <a:endParaRPr lang="ru-RU" sz="1050" dirty="0"/>
          </a:p>
          <a:p>
            <a:pPr marL="342900" lvl="0" indent="-342900" algn="ctr">
              <a:defRPr/>
            </a:pPr>
            <a:r>
              <a:rPr lang="ru-RU" b="1" i="1" dirty="0" err="1"/>
              <a:t>Ранько</a:t>
            </a:r>
            <a:r>
              <a:rPr lang="ru-RU" b="1" i="1" dirty="0"/>
              <a:t> Елена Алексеевна </a:t>
            </a:r>
          </a:p>
          <a:p>
            <a:pPr marL="342900" lvl="0" indent="-342900" algn="ctr">
              <a:defRPr/>
            </a:pPr>
            <a:r>
              <a:rPr lang="ru-RU" b="1" i="1" dirty="0"/>
              <a:t>учитель начальных классов  </a:t>
            </a:r>
          </a:p>
          <a:p>
            <a:pPr marL="342900" lvl="0" indent="-342900" algn="ctr">
              <a:defRPr/>
            </a:pPr>
            <a:r>
              <a:rPr lang="ru-RU" b="1" i="1" dirty="0"/>
              <a:t>МАОУ лицей №21 </a:t>
            </a:r>
          </a:p>
          <a:p>
            <a:pPr marL="342900" lvl="0" indent="-342900" algn="ctr">
              <a:defRPr/>
            </a:pPr>
            <a:r>
              <a:rPr lang="ru-RU" b="1" i="1" dirty="0"/>
              <a:t>г. Иваново</a:t>
            </a:r>
          </a:p>
        </p:txBody>
      </p:sp>
    </p:spTree>
    <p:extLst>
      <p:ext uri="{BB962C8B-B14F-4D97-AF65-F5344CB8AC3E}">
        <p14:creationId xmlns:p14="http://schemas.microsoft.com/office/powerpoint/2010/main" val="2736932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644900"/>
            <a:ext cx="8352928" cy="331236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72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  <a:t>ОТБОРОЧНЫЙ</a:t>
            </a:r>
            <a:br>
              <a:rPr lang="ru-RU" sz="72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</a:br>
            <a:br>
              <a:rPr lang="ru-RU" sz="72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</a:br>
            <a:r>
              <a:rPr lang="ru-RU" sz="72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</a:rPr>
              <a:t> ТУР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2792">
            <a:off x="2274815" y="3292989"/>
            <a:ext cx="1068710" cy="8086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3052">
            <a:off x="539552" y="1052736"/>
            <a:ext cx="1036122" cy="8029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095" y="5312326"/>
            <a:ext cx="1036122" cy="8029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962" y="520775"/>
            <a:ext cx="1036122" cy="8029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831" y="5269127"/>
            <a:ext cx="1036122" cy="8029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7883">
            <a:off x="3923928" y="2720310"/>
            <a:ext cx="1555804" cy="116685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336" y="4815905"/>
            <a:ext cx="1899376" cy="17094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334" y="155484"/>
            <a:ext cx="1899376" cy="170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9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404664"/>
            <a:ext cx="68407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5400" b="1" cap="none" spc="0" dirty="0">
                <a:ln/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5400" b="1" dirty="0">
                <a:ln/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5400" b="1" i="1" dirty="0">
                <a:ln/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«ГОНКИ»</a:t>
            </a:r>
            <a:endParaRPr lang="ru-RU" sz="5400" b="1" i="1" cap="none" spc="0" dirty="0">
              <a:ln/>
              <a:solidFill>
                <a:srgbClr val="22684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84784"/>
            <a:ext cx="6912573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86061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430057"/>
            <a:ext cx="2160240" cy="25885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679" y="430057"/>
            <a:ext cx="6383437" cy="278538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717032"/>
            <a:ext cx="3769841" cy="24454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654" y="3573016"/>
            <a:ext cx="6473738" cy="2589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404664"/>
            <a:ext cx="640871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5400" b="1" cap="none" spc="0" dirty="0">
                <a:ln/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5400" b="1" i="1" dirty="0">
                <a:ln/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«ЗАВЯЖИ </a:t>
            </a:r>
          </a:p>
          <a:p>
            <a:pPr algn="ctr"/>
            <a:r>
              <a:rPr lang="ru-RU" sz="5400" b="1" i="1" dirty="0">
                <a:ln/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</a:p>
          <a:p>
            <a:pPr algn="ctr"/>
            <a:r>
              <a:rPr lang="ru-RU" sz="5400" b="1" i="1" dirty="0">
                <a:ln/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РАЗВЯЖИ»</a:t>
            </a:r>
            <a:endParaRPr lang="ru-RU" sz="5400" b="1" i="1" cap="none" spc="0" dirty="0">
              <a:ln/>
              <a:solidFill>
                <a:srgbClr val="22684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059" y="2989987"/>
            <a:ext cx="1924051" cy="31033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26012">
            <a:off x="2838709" y="2490808"/>
            <a:ext cx="875243" cy="29233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548680"/>
            <a:ext cx="1285875" cy="10382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128084"/>
            <a:ext cx="3939806" cy="24623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" y="459746"/>
            <a:ext cx="1899376" cy="170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841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31840" y="332656"/>
            <a:ext cx="601216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5400" b="1" i="1" cap="none" spc="0" dirty="0">
                <a:ln/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  <a:r>
              <a:rPr lang="ru-RU" sz="5400" b="1" i="1" dirty="0">
                <a:ln/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«ПЛАВАЮЩАЯ ДОБЫЧА»</a:t>
            </a:r>
            <a:endParaRPr lang="ru-RU" sz="5400" b="1" i="1" cap="none" spc="0" dirty="0">
              <a:ln/>
              <a:solidFill>
                <a:srgbClr val="22684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761" y="1135339"/>
            <a:ext cx="2232248" cy="19032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348880"/>
            <a:ext cx="4762500" cy="35718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038624"/>
            <a:ext cx="47625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9688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99234" y="404664"/>
            <a:ext cx="33123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rgbClr val="226845"/>
                </a:solidFill>
                <a:effectLst/>
              </a:rPr>
              <a:t>ВЫДРА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5517232"/>
            <a:ext cx="27709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rgbClr val="226845"/>
                </a:solidFill>
                <a:effectLst/>
              </a:rPr>
              <a:t>КОАЛА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829" y="1449723"/>
            <a:ext cx="6393546" cy="4043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019" y="866329"/>
            <a:ext cx="5686356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49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411760" y="4653136"/>
            <a:ext cx="57232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rgbClr val="226845"/>
                </a:solidFill>
                <a:effectLst/>
              </a:rPr>
              <a:t>ШАКАЛ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11960" y="5733256"/>
            <a:ext cx="57232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rgbClr val="226845"/>
                </a:solidFill>
                <a:effectLst/>
              </a:rPr>
              <a:t>ЛЕМУР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40252"/>
            <a:ext cx="6584556" cy="4312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443" y="466601"/>
            <a:ext cx="6485325" cy="5188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0994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1179</TotalTime>
  <Words>179</Words>
  <Application>Microsoft Office PowerPoint</Application>
  <PresentationFormat>Экран (4:3)</PresentationFormat>
  <Paragraphs>39</Paragraphs>
  <Slides>28</Slides>
  <Notes>5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Times New Roman</vt:lpstr>
      <vt:lpstr>Тема Office</vt:lpstr>
      <vt:lpstr>ДЖУНГЛИ   ЗОВУТ</vt:lpstr>
      <vt:lpstr>Презентация PowerPoint</vt:lpstr>
      <vt:lpstr>ОТБОРОЧНЫЙ   ТУР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ДЖУНГЛИ   ЗОВУТ</vt:lpstr>
      <vt:lpstr>ДЖУНГЛИ   ЗОВУТ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Наталья Щербинина</cp:lastModifiedBy>
  <cp:revision>37</cp:revision>
  <dcterms:created xsi:type="dcterms:W3CDTF">2014-08-08T16:01:14Z</dcterms:created>
  <dcterms:modified xsi:type="dcterms:W3CDTF">2018-12-25T16:31:08Z</dcterms:modified>
</cp:coreProperties>
</file>