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  <p:sldId id="263" r:id="rId6"/>
    <p:sldId id="261" r:id="rId7"/>
    <p:sldId id="262" r:id="rId8"/>
    <p:sldId id="260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5400" dirty="0" smtClean="0"/>
              <a:t>В память В. Шитика</a:t>
            </a:r>
            <a:endParaRPr lang="ru-RU" sz="5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b="1" dirty="0" smtClean="0"/>
              <a:t>Они не вернулись из боя….</a:t>
            </a:r>
            <a:endParaRPr lang="ru-RU" sz="66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Загрузки\Документы\КРАЕВЕД\шитик\шитик стих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31640" y="260648"/>
            <a:ext cx="5328592" cy="61087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16016" y="152400"/>
            <a:ext cx="3970784" cy="1219200"/>
          </a:xfrm>
        </p:spPr>
        <p:txBody>
          <a:bodyPr/>
          <a:lstStyle/>
          <a:p>
            <a:r>
              <a:rPr lang="ru-RU" dirty="0" smtClean="0"/>
              <a:t>1 класс </a:t>
            </a:r>
            <a:endParaRPr lang="ru-RU" dirty="0"/>
          </a:p>
        </p:txBody>
      </p:sp>
      <p:pic>
        <p:nvPicPr>
          <p:cNvPr id="2050" name="Picture 2" descr="D:\Загрузки\Документы\КРАЕВЕД\шитик\шитик фото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404664"/>
            <a:ext cx="3744416" cy="6057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0072" y="152400"/>
            <a:ext cx="3466728" cy="1219200"/>
          </a:xfrm>
        </p:spPr>
        <p:txBody>
          <a:bodyPr/>
          <a:lstStyle/>
          <a:p>
            <a:r>
              <a:rPr lang="ru-RU" dirty="0" smtClean="0"/>
              <a:t>Школа </a:t>
            </a:r>
            <a:endParaRPr lang="ru-RU" dirty="0"/>
          </a:p>
        </p:txBody>
      </p:sp>
      <p:pic>
        <p:nvPicPr>
          <p:cNvPr id="1026" name="Picture 2" descr="D:\Загрузки\Документы\КРАЕВЕД\шитик\шитик фото клас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188640"/>
            <a:ext cx="4608512" cy="63434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Загрузки\Документы\КРАЕВЕД\шитик\шитик проводы в армию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52" y="0"/>
            <a:ext cx="6072230" cy="6998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D:\Загрузки\Документы\КРАЕВЕД\шитик\шитик армия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19" y="188640"/>
            <a:ext cx="4796967" cy="2664296"/>
          </a:xfrm>
          <a:prstGeom prst="rect">
            <a:avLst/>
          </a:prstGeom>
          <a:noFill/>
        </p:spPr>
      </p:pic>
      <p:pic>
        <p:nvPicPr>
          <p:cNvPr id="7171" name="Picture 3" descr="D:\Загрузки\Документы\КРАЕВЕД\шитик\шитик армия - копия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3808" y="2492896"/>
            <a:ext cx="5904656" cy="4277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Загрузки\Документы\КРАЕВЕД\шитик\шитик армия 1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332656"/>
            <a:ext cx="8280920" cy="58264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Загрузки\Документы\КРАЕВЕД\шитик\шитик армия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85728"/>
            <a:ext cx="8260346" cy="52565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4293096"/>
            <a:ext cx="8964488" cy="23762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Когда отряд уходит в горы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Друзья им долго смотрят вслед,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Что ждет их, счастье или горе,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Вернуться парни или нет?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098" name="Picture 2" descr="D:\Загрузки\Документы\КРАЕВЕД\шитик\шитик аримя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332656"/>
            <a:ext cx="5544616" cy="40119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D:\Загрузки\Документы\КРАЕВЕД\шитик\шитик похорон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7" y="188640"/>
            <a:ext cx="4498961" cy="6192688"/>
          </a:xfrm>
          <a:prstGeom prst="rect">
            <a:avLst/>
          </a:prstGeom>
          <a:noFill/>
        </p:spPr>
      </p:pic>
      <p:pic>
        <p:nvPicPr>
          <p:cNvPr id="8195" name="Picture 3" descr="D:\Загрузки\Документы\КРАЕВЕД\шитик\шитик фото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60032" y="260648"/>
            <a:ext cx="3960440" cy="6070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</TotalTime>
  <Words>19</Words>
  <Application>Microsoft Office PowerPoint</Application>
  <PresentationFormat>Экран (4:3)</PresentationFormat>
  <Paragraphs>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Они не вернулись из боя….</vt:lpstr>
      <vt:lpstr>1 класс </vt:lpstr>
      <vt:lpstr>Школа </vt:lpstr>
      <vt:lpstr>Слайд 4</vt:lpstr>
      <vt:lpstr>Слайд 5</vt:lpstr>
      <vt:lpstr>Слайд 6</vt:lpstr>
      <vt:lpstr>Слайд 7</vt:lpstr>
      <vt:lpstr>Когда отряд уходит в горы Друзья им долго смотрят вслед, Что ждет их, счастье или горе, Вернуться парни или нет?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Они не вернулись из боя….</dc:title>
  <dc:creator>Компьютер</dc:creator>
  <cp:lastModifiedBy>Пользователь Windows</cp:lastModifiedBy>
  <cp:revision>5</cp:revision>
  <dcterms:created xsi:type="dcterms:W3CDTF">2016-02-16T19:44:00Z</dcterms:created>
  <dcterms:modified xsi:type="dcterms:W3CDTF">2020-04-25T21:30:59Z</dcterms:modified>
</cp:coreProperties>
</file>