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0" r:id="rId6"/>
    <p:sldId id="275" r:id="rId7"/>
    <p:sldId id="262" r:id="rId8"/>
    <p:sldId id="276" r:id="rId9"/>
    <p:sldId id="264" r:id="rId10"/>
    <p:sldId id="277" r:id="rId11"/>
    <p:sldId id="265" r:id="rId12"/>
    <p:sldId id="266" r:id="rId13"/>
    <p:sldId id="278" r:id="rId14"/>
    <p:sldId id="267" r:id="rId15"/>
    <p:sldId id="279" r:id="rId16"/>
    <p:sldId id="268" r:id="rId17"/>
    <p:sldId id="280" r:id="rId18"/>
    <p:sldId id="269" r:id="rId19"/>
    <p:sldId id="270" r:id="rId20"/>
    <p:sldId id="281" r:id="rId21"/>
    <p:sldId id="271" r:id="rId22"/>
    <p:sldId id="272" r:id="rId23"/>
    <p:sldId id="273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1" autoAdjust="0"/>
    <p:restoredTop sz="94707" autoAdjust="0"/>
  </p:normalViewPr>
  <p:slideViewPr>
    <p:cSldViewPr>
      <p:cViewPr>
        <p:scale>
          <a:sx n="90" d="100"/>
          <a:sy n="90" d="100"/>
        </p:scale>
        <p:origin x="-444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5BA5057-C139-481A-A0EA-6C3BE9267FFD}" type="datetimeFigureOut">
              <a:rPr lang="ru-RU" smtClean="0"/>
              <a:pPr/>
              <a:t>06.04.2011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4694892-A9D1-4285-8606-57714676118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NUL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42852"/>
            <a:ext cx="8229600" cy="178595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Comic Sans MS" pitchFamily="66" charset="0"/>
              </a:rPr>
              <a:t>«путешествие на планету Всезнаек».</a:t>
            </a:r>
            <a:endParaRPr lang="ru-RU" sz="5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8" y="4071942"/>
            <a:ext cx="3643338" cy="2500330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Внеклассное мероприятие для учащихся </a:t>
            </a:r>
          </a:p>
          <a:p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7, 8 классов.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3472" t="1613"/>
          <a:stretch>
            <a:fillRect/>
          </a:stretch>
        </p:blipFill>
        <p:spPr bwMode="auto">
          <a:xfrm>
            <a:off x="357158" y="1928802"/>
            <a:ext cx="4533911" cy="4648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6000758" y="1071546"/>
            <a:ext cx="1857389" cy="385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7778824_3388440_t85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43710"/>
            <a:ext cx="155526" cy="21429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214290"/>
            <a:ext cx="8572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Встреча третья: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Всезнайка–химик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2000239"/>
            <a:ext cx="38830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Для дальнего путешествия вам необходимо одно очень загадочное вещество. Подумайте, о чём идёт речь?</a:t>
            </a:r>
            <a:endParaRPr lang="ru-RU" sz="3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 t="16875" r="316"/>
          <a:stretch>
            <a:fillRect/>
          </a:stretch>
        </p:blipFill>
        <p:spPr bwMode="auto">
          <a:xfrm>
            <a:off x="759438" y="1714488"/>
            <a:ext cx="439911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0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 такое дигидрогенмонооксид?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642918"/>
            <a:ext cx="4214810" cy="608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При попадании в желудок вызывает усиленное потоотделение, в больших количествах – рвоту;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сновной компонент кислотных дождей;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Вызывает тяжёлые ожоги;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При случайном его вдыхании человек может погибнуть;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частвует в эрозии почв, повреждает памятники архитектуры, является основной причиной коррозии металлов;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нижает эффективность работы автомобильных тормозов;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Большие количества этого вещества обнаружены в раковых опухолях и во всех болезнетворных микробах.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4357686" y="428604"/>
            <a:ext cx="4786314" cy="6446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9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е является синтетическим и широко распространено в природе;</a:t>
            </a:r>
            <a:endParaRPr kumimoji="0" lang="ru-RU" sz="1900" b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Некоторые несложные меры предосторожности сводят риск от применения  почти к нулю;</a:t>
            </a:r>
            <a:endParaRPr kumimoji="0" lang="ru-RU" sz="1900" b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Многие организмы используют</a:t>
            </a:r>
            <a:r>
              <a:rPr kumimoji="0" lang="ru-RU" sz="1900" b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его</a:t>
            </a: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в своём обмене веществ, а отдельные даже приспособились жить в нём;</a:t>
            </a:r>
            <a:endParaRPr kumimoji="0" lang="ru-RU" sz="1900" b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9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ожно использовать для охлаждения,</a:t>
            </a:r>
            <a:r>
              <a:rPr kumimoji="0" lang="ru-RU" sz="1900" b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неплохо заменяет огнетушительные смеси;</a:t>
            </a:r>
            <a:endParaRPr kumimoji="0" lang="ru-RU" sz="1900" b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9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бладает свойствами отличного растворителя ;</a:t>
            </a:r>
            <a:endParaRPr kumimoji="0" lang="ru-RU" sz="1900" b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Врачи рекомендуют принимать</a:t>
            </a:r>
            <a:r>
              <a:rPr kumimoji="0" lang="ru-RU" sz="1900" b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при многих болезнях вместе с таблетками и порошками;</a:t>
            </a:r>
            <a:endParaRPr kumimoji="0" lang="ru-RU" sz="1900" b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Всемирная организация здравоохранения официально разрешила его применение в странах с жарким климатом для профилактики иссушения организма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t="16875" r="316"/>
          <a:stretch>
            <a:fillRect/>
          </a:stretch>
        </p:blipFill>
        <p:spPr bwMode="auto">
          <a:xfrm>
            <a:off x="1000100" y="857232"/>
            <a:ext cx="3000396" cy="316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 t="15344" b="7936"/>
          <a:stretch>
            <a:fillRect/>
          </a:stretch>
        </p:blipFill>
        <p:spPr bwMode="auto">
          <a:xfrm>
            <a:off x="857224" y="4071942"/>
            <a:ext cx="3643338" cy="259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 t="16875" r="4999"/>
          <a:stretch>
            <a:fillRect/>
          </a:stretch>
        </p:blipFill>
        <p:spPr bwMode="auto">
          <a:xfrm>
            <a:off x="5143504" y="857232"/>
            <a:ext cx="3143272" cy="316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Распространённое в быту название дигидрогенмонооксида – вода (</a:t>
            </a:r>
            <a:r>
              <a:rPr lang="ru-RU" sz="24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дигидроген</a:t>
            </a:r>
            <a:r>
              <a:rPr lang="ru-RU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– два атома водорода, оксид – их окисел). </a:t>
            </a:r>
            <a:endParaRPr lang="ru-RU" sz="2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 b="4506"/>
          <a:stretch>
            <a:fillRect/>
          </a:stretch>
        </p:blipFill>
        <p:spPr bwMode="auto">
          <a:xfrm>
            <a:off x="4802368" y="4071942"/>
            <a:ext cx="369872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/>
          <a:srcRect b="4506"/>
          <a:stretch>
            <a:fillRect/>
          </a:stretch>
        </p:blipFill>
        <p:spPr bwMode="auto">
          <a:xfrm>
            <a:off x="4786314" y="4071942"/>
            <a:ext cx="369872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448056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0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Встреча четвёртая: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Всезнайка–физик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1714488"/>
            <a:ext cx="38480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Знаю, что у вас проблемы с топливом. С огромным удовольствием помогу вам. Только ответьте мне всего лишь на один вопрос.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Может ли вода самопроизвольно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подниматься вверх?</a:t>
            </a:r>
            <a:endParaRPr kumimoji="0" lang="ru-RU" sz="3600" b="1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19501"/>
          <a:stretch>
            <a:fillRect/>
          </a:stretch>
        </p:blipFill>
        <p:spPr bwMode="auto">
          <a:xfrm>
            <a:off x="4735377" y="1214422"/>
            <a:ext cx="4294322" cy="300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 r="41203" b="18698"/>
          <a:stretch>
            <a:fillRect/>
          </a:stretch>
        </p:blipFill>
        <p:spPr bwMode="auto">
          <a:xfrm>
            <a:off x="5429256" y="4286256"/>
            <a:ext cx="3143272" cy="2312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6690" y="1285860"/>
            <a:ext cx="448056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0"/>
            <a:ext cx="864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Встреча пятая: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Всезнайка–биолог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500174"/>
            <a:ext cx="36389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42844" y="1714488"/>
            <a:ext cx="471487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Вас ожидает длительное путешествие. Я хочу помочь вам с продуктами питания. А за это хочу услышать ответ на такой вопрос.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8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71472" y="0"/>
            <a:ext cx="81439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Сколько сердец  у кальмара и какого цвета у него кровь?</a:t>
            </a:r>
            <a:endParaRPr kumimoji="0" lang="ru-RU" sz="3600" b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b="8749"/>
          <a:stretch>
            <a:fillRect/>
          </a:stretch>
        </p:blipFill>
        <p:spPr bwMode="auto">
          <a:xfrm>
            <a:off x="214282" y="1214422"/>
            <a:ext cx="442912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 l="3343" t="3485" r="3780" b="3922"/>
          <a:stretch>
            <a:fillRect/>
          </a:stretch>
        </p:blipFill>
        <p:spPr bwMode="auto">
          <a:xfrm>
            <a:off x="214282" y="4714884"/>
            <a:ext cx="442915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142984"/>
            <a:ext cx="36389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3214686"/>
            <a:ext cx="5214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кальмара три сердца. </a:t>
            </a: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Кровь – голубого цвета.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0"/>
            <a:ext cx="8215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Встреча шестая: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Всезнайка–математик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t="4376" r="3548"/>
          <a:stretch>
            <a:fillRect/>
          </a:stretch>
        </p:blipFill>
        <p:spPr bwMode="auto">
          <a:xfrm>
            <a:off x="357158" y="1571612"/>
            <a:ext cx="442915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4876" y="1142984"/>
            <a:ext cx="414338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Слышал, что вам нужно заменить иллюминатор. Для его установки вам понадобится уплотнитель, который представляет из себя лист Мёбиуса. Каждая команда получает лист Мёбиуса, фломастер и ножницы.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27369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Вам нужно поставить точку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 середине этой ленты и  провести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непрерывную линию. Как вы думаете,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где эта линия закончится? </a:t>
            </a:r>
            <a:endParaRPr kumimoji="0" lang="ru-RU" sz="3600" b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428868"/>
            <a:ext cx="7643866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2852"/>
            <a:ext cx="8286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Теперь разрежьте  ножницами  ленту посередине, вдоль  линии. Как вы думаете, что  получится? 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t="4376" r="3548"/>
          <a:stretch>
            <a:fillRect/>
          </a:stretch>
        </p:blipFill>
        <p:spPr bwMode="auto">
          <a:xfrm>
            <a:off x="285721" y="2071678"/>
            <a:ext cx="457203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072066" y="2000240"/>
            <a:ext cx="335758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Arial Unicode MS" pitchFamily="34" charset="-128"/>
                <a:cs typeface="Times New Roman" pitchFamily="18" charset="0"/>
              </a:rPr>
              <a:t>А теперь разрежьте это кольцо ещё  раз по середине. Что же получится сейчас?</a:t>
            </a:r>
            <a:endParaRPr kumimoji="0" lang="ru-RU" sz="3600" b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t="4376" r="3548"/>
          <a:stretch>
            <a:fillRect/>
          </a:stretch>
        </p:blipFill>
        <p:spPr bwMode="auto">
          <a:xfrm>
            <a:off x="285720" y="2071678"/>
            <a:ext cx="457203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72560" cy="98903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  <a:t>12 апреля 1961 года Юрий Алексеевич Гагарин совершил первый полёт в космос. </a:t>
            </a:r>
            <a:endParaRPr lang="ru-RU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 flipH="1" flipV="1">
            <a:off x="7315199" y="1714487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22339" b="22339"/>
          <a:stretch>
            <a:fillRect/>
          </a:stretch>
        </p:blipFill>
        <p:spPr bwMode="auto">
          <a:xfrm>
            <a:off x="357158" y="1142984"/>
            <a:ext cx="8276920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Встреча седьмая: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Всезнайка–ботаник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428596" y="1285860"/>
            <a:ext cx="407196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4876" y="1428736"/>
            <a:ext cx="427989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 космическом путешествии без витаминов вам будет очень сложно. А что является источником витаминов? Конечно овощи и фрукты.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-214346" y="0"/>
            <a:ext cx="93583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Какой овощ  и почему европейцы столетиями опасались употреблять  в пищу?</a:t>
            </a:r>
            <a:endParaRPr kumimoji="0" lang="ru-RU" sz="3600" b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b="5556"/>
          <a:stretch>
            <a:fillRect/>
          </a:stretch>
        </p:blipFill>
        <p:spPr bwMode="auto">
          <a:xfrm>
            <a:off x="357158" y="1714488"/>
            <a:ext cx="407196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285860"/>
            <a:ext cx="3571868" cy="2601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3946926"/>
            <a:ext cx="3571900" cy="267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" y="0"/>
            <a:ext cx="900115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Все неполадки устранены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апасы воды, продуктов и топлива пополнены.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Можно возвращаться на Землю.</a:t>
            </a:r>
            <a:endParaRPr kumimoji="0" lang="ru-RU" sz="3600" b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b="5788"/>
          <a:stretch>
            <a:fillRect/>
          </a:stretch>
        </p:blipFill>
        <p:spPr bwMode="auto">
          <a:xfrm>
            <a:off x="500034" y="2285992"/>
            <a:ext cx="8143932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143932" cy="488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8596" y="0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Где наш дом?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Какая из планет – Земля?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57620" y="1000108"/>
            <a:ext cx="3286148" cy="214314"/>
          </a:xfrm>
        </p:spPr>
        <p:txBody>
          <a:bodyPr>
            <a:normAutofit fontScale="90000"/>
          </a:bodyPr>
          <a:lstStyle/>
          <a:p>
            <a:endParaRPr lang="ru-RU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 flipH="1" flipV="1">
            <a:off x="7315199" y="1714487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0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4108" t="5446" r="2496" b="4950"/>
          <a:stretch>
            <a:fillRect/>
          </a:stretch>
        </p:blipFill>
        <p:spPr bwMode="auto">
          <a:xfrm>
            <a:off x="428596" y="1357298"/>
            <a:ext cx="4508481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42910" y="0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Встреча первая:</a:t>
            </a:r>
          </a:p>
          <a:p>
            <a:pPr algn="ctr"/>
            <a:r>
              <a:rPr lang="ru-RU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Всезнайка-информатик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1214422"/>
            <a:ext cx="29289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Для того, чтобы получить схему бортового компьютера, ответьте пожалуйста на такой вопрос.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2"/>
            <a:ext cx="8651630" cy="150019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Когда и где появился первый персональный компьютер?</a:t>
            </a: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18" y="4929198"/>
            <a:ext cx="3500462" cy="157163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1976 году в Соединённых Штатах Америки.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4108" t="5446" r="2496" b="4950"/>
          <a:stretch>
            <a:fillRect/>
          </a:stretch>
        </p:blipFill>
        <p:spPr bwMode="auto">
          <a:xfrm>
            <a:off x="214282" y="1428736"/>
            <a:ext cx="4508481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t="15240"/>
          <a:stretch>
            <a:fillRect/>
          </a:stretch>
        </p:blipFill>
        <p:spPr bwMode="auto">
          <a:xfrm>
            <a:off x="4857753" y="1571612"/>
            <a:ext cx="400052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358346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Встреча вторая:</a:t>
            </a:r>
            <a:b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Всезнайка–трудовик–чертёжник</a:t>
            </a:r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.</a:t>
            </a:r>
            <a:endParaRPr lang="ru-RU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428660" y="1600200"/>
            <a:ext cx="4714908" cy="5257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Для того, чтобы получить детали, необходимые для ремонта бортового компьютера, выполните пожалуйста следующее задание.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785926"/>
            <a:ext cx="4235590" cy="466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85729"/>
            <a:ext cx="8929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Используя все фигуры, нужно сложить заданный рисунок.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170" name="Рисунок 6" descr="http://www.unimath.ru/../images/clip_image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26670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8" descr="http://www.unimath.ru/../images/clip_image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256"/>
            <a:ext cx="26955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785926"/>
            <a:ext cx="4235590" cy="466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324</TotalTime>
  <Words>529</Words>
  <Application>Microsoft Office PowerPoint</Application>
  <PresentationFormat>Экран (4:3)</PresentationFormat>
  <Paragraphs>60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«путешествие на планету Всезнаек».</vt:lpstr>
      <vt:lpstr>12 апреля 1961 года Юрий Алексеевич Гагарин совершил первый полёт в космос. </vt:lpstr>
      <vt:lpstr>Слайд 3</vt:lpstr>
      <vt:lpstr>Слайд 4</vt:lpstr>
      <vt:lpstr>Слайд 5</vt:lpstr>
      <vt:lpstr>Слайд 6</vt:lpstr>
      <vt:lpstr>Когда и где появился первый персональный компьютер? </vt:lpstr>
      <vt:lpstr>Встреча вторая: Всезнайка–трудовик–чертёжник.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«путешествие на планету Всезнаек».</dc:title>
  <dc:creator>Админ</dc:creator>
  <cp:lastModifiedBy>Админ</cp:lastModifiedBy>
  <cp:revision>42</cp:revision>
  <dcterms:created xsi:type="dcterms:W3CDTF">2011-03-31T09:24:31Z</dcterms:created>
  <dcterms:modified xsi:type="dcterms:W3CDTF">2011-04-06T11:44:47Z</dcterms:modified>
</cp:coreProperties>
</file>