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282" y="-11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9D823-A741-4A5B-9074-D478B71C0E81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5A0F-51D5-4E7C-B62F-3AB2C84153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9D823-A741-4A5B-9074-D478B71C0E81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5A0F-51D5-4E7C-B62F-3AB2C84153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9D823-A741-4A5B-9074-D478B71C0E81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5A0F-51D5-4E7C-B62F-3AB2C84153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9D823-A741-4A5B-9074-D478B71C0E81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5A0F-51D5-4E7C-B62F-3AB2C84153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9D823-A741-4A5B-9074-D478B71C0E81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5A0F-51D5-4E7C-B62F-3AB2C84153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9D823-A741-4A5B-9074-D478B71C0E81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5A0F-51D5-4E7C-B62F-3AB2C84153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9D823-A741-4A5B-9074-D478B71C0E81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5A0F-51D5-4E7C-B62F-3AB2C84153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9D823-A741-4A5B-9074-D478B71C0E81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5A0F-51D5-4E7C-B62F-3AB2C84153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9D823-A741-4A5B-9074-D478B71C0E81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5A0F-51D5-4E7C-B62F-3AB2C84153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9D823-A741-4A5B-9074-D478B71C0E81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5A0F-51D5-4E7C-B62F-3AB2C84153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9D823-A741-4A5B-9074-D478B71C0E81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5A0F-51D5-4E7C-B62F-3AB2C84153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9D823-A741-4A5B-9074-D478B71C0E81}" type="datetimeFigureOut">
              <a:rPr lang="ru-RU" smtClean="0"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35A0F-51D5-4E7C-B62F-3AB2C841534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качать фон “Золотая осень” для презентаций PowerPoint,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171400"/>
            <a:ext cx="9753600" cy="7429500"/>
          </a:xfrm>
          <a:prstGeom prst="rect">
            <a:avLst/>
          </a:prstGeom>
          <a:noFill/>
        </p:spPr>
      </p:pic>
      <p:pic>
        <p:nvPicPr>
          <p:cNvPr id="1027" name="Picture 3" descr="C:\Users\Admin\Desktop\ПРО ОСЕНЬ\20201013_141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38198">
            <a:off x="5134237" y="1225814"/>
            <a:ext cx="3771900" cy="5029200"/>
          </a:xfrm>
          <a:prstGeom prst="rect">
            <a:avLst/>
          </a:prstGeom>
          <a:noFill/>
        </p:spPr>
      </p:pic>
      <p:pic>
        <p:nvPicPr>
          <p:cNvPr id="1026" name="Picture 2" descr="C:\Users\Admin\Desktop\ПРО ОСЕНЬ\20201016_1527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54679">
            <a:off x="675120" y="360903"/>
            <a:ext cx="4401000" cy="586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40000"/>
          </a:xfrm>
        </p:spPr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Дыхание осени</a:t>
            </a:r>
            <a:r>
              <a:rPr lang="ru-RU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598" y="384048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качать фон “Золотая осень” для презентаций PowerPoint,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9600" y="-243408"/>
            <a:ext cx="9753600" cy="7429500"/>
          </a:xfrm>
          <a:prstGeom prst="rect">
            <a:avLst/>
          </a:prstGeom>
          <a:noFill/>
        </p:spPr>
      </p:pic>
      <p:pic>
        <p:nvPicPr>
          <p:cNvPr id="3074" name="Picture 2" descr="C:\Users\Admin\Desktop\ПРО ОСЕНЬ\20201016_1526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42706">
            <a:off x="562265" y="720325"/>
            <a:ext cx="3771900" cy="5029200"/>
          </a:xfrm>
          <a:prstGeom prst="rect">
            <a:avLst/>
          </a:prstGeom>
          <a:noFill/>
        </p:spPr>
      </p:pic>
      <p:pic>
        <p:nvPicPr>
          <p:cNvPr id="3075" name="Picture 3" descr="C:\Users\Admin\Desktop\ПРО ОСЕНЬ\20201016_1527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620688"/>
            <a:ext cx="37719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Cкачать фон “Золотая осень” для презентаций PowerPoint,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0"/>
            <a:ext cx="9753600" cy="7429500"/>
          </a:xfrm>
          <a:prstGeom prst="rect">
            <a:avLst/>
          </a:prstGeom>
          <a:noFill/>
        </p:spPr>
      </p:pic>
      <p:pic>
        <p:nvPicPr>
          <p:cNvPr id="4098" name="Picture 2" descr="C:\Users\Admin\Desktop\ПРО ОСЕНЬ\20201016_1526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556792"/>
            <a:ext cx="3771900" cy="5029200"/>
          </a:xfrm>
          <a:prstGeom prst="rect">
            <a:avLst/>
          </a:prstGeom>
          <a:noFill/>
        </p:spPr>
      </p:pic>
      <p:pic>
        <p:nvPicPr>
          <p:cNvPr id="4100" name="Picture 4" descr="C:\Users\Admin\Desktop\ПРО ОСЕНЬ\20201016_153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04664"/>
            <a:ext cx="37719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Cкачать фон “Золотая осень” для презентаций PowerPoint,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0"/>
            <a:ext cx="9753600" cy="7429500"/>
          </a:xfrm>
          <a:prstGeom prst="rect">
            <a:avLst/>
          </a:prstGeom>
          <a:noFill/>
        </p:spPr>
      </p:pic>
      <p:pic>
        <p:nvPicPr>
          <p:cNvPr id="5122" name="Picture 2" descr="C:\Users\Admin\Desktop\ПРО ОСЕНЬ\20201016_1528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484784"/>
            <a:ext cx="3771900" cy="5029200"/>
          </a:xfrm>
          <a:prstGeom prst="rect">
            <a:avLst/>
          </a:prstGeom>
          <a:noFill/>
        </p:spPr>
      </p:pic>
      <p:pic>
        <p:nvPicPr>
          <p:cNvPr id="5123" name="Picture 3" descr="C:\Users\Admin\Desktop\ПРО ОСЕНЬ\20201016_1528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88640"/>
            <a:ext cx="37719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Cкачать фон “Золотая осень” для презентаций PowerPoint,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571500"/>
            <a:ext cx="9753600" cy="7429500"/>
          </a:xfrm>
          <a:prstGeom prst="rect">
            <a:avLst/>
          </a:prstGeom>
          <a:noFill/>
        </p:spPr>
      </p:pic>
      <p:pic>
        <p:nvPicPr>
          <p:cNvPr id="2" name="Picture 4" descr="C:\Users\Admin\Desktop\ПРО ОСЕНЬ\20201016_1533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56792"/>
            <a:ext cx="3771900" cy="5029200"/>
          </a:xfrm>
          <a:prstGeom prst="rect">
            <a:avLst/>
          </a:prstGeom>
          <a:noFill/>
        </p:spPr>
      </p:pic>
      <p:pic>
        <p:nvPicPr>
          <p:cNvPr id="6147" name="Picture 3" descr="C:\Users\Admin\Desktop\ПРО ОСЕНЬ\IMG_20200729_1105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0"/>
            <a:ext cx="2828925" cy="3771900"/>
          </a:xfrm>
          <a:prstGeom prst="rect">
            <a:avLst/>
          </a:prstGeom>
          <a:noFill/>
        </p:spPr>
      </p:pic>
      <p:pic>
        <p:nvPicPr>
          <p:cNvPr id="6146" name="Picture 2" descr="C:\Users\Admin\Desktop\ПРО ОСЕНЬ\IMG_20200729_1104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2708920"/>
            <a:ext cx="2828925" cy="37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Cкачать фон “Золотая осень” для презентаций PowerPoint,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571500"/>
            <a:ext cx="9753600" cy="7429500"/>
          </a:xfrm>
          <a:prstGeom prst="rect">
            <a:avLst/>
          </a:prstGeom>
          <a:noFill/>
        </p:spPr>
      </p:pic>
      <p:pic>
        <p:nvPicPr>
          <p:cNvPr id="7170" name="Picture 2" descr="C:\Users\Admin\Desktop\ПРО ОСЕНЬ\IMG_20160924_1253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780928"/>
            <a:ext cx="2828925" cy="3771900"/>
          </a:xfrm>
          <a:prstGeom prst="rect">
            <a:avLst/>
          </a:prstGeom>
          <a:noFill/>
        </p:spPr>
      </p:pic>
      <p:pic>
        <p:nvPicPr>
          <p:cNvPr id="7171" name="Picture 3" descr="C:\Users\Admin\Desktop\ПРО ОСЕНЬ\IMG_20160924_1255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260648"/>
            <a:ext cx="2828925" cy="3771900"/>
          </a:xfrm>
          <a:prstGeom prst="rect">
            <a:avLst/>
          </a:prstGeom>
          <a:noFill/>
        </p:spPr>
      </p:pic>
      <p:pic>
        <p:nvPicPr>
          <p:cNvPr id="7172" name="Picture 4" descr="C:\Users\Admin\Desktop\ПРО ОСЕНЬ\IMG_20160924_1256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88640"/>
            <a:ext cx="2828925" cy="37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Cкачать фон “Золотая осень” для презентаций PowerPoint,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571500"/>
            <a:ext cx="9753600" cy="7429500"/>
          </a:xfrm>
          <a:prstGeom prst="rect">
            <a:avLst/>
          </a:prstGeom>
          <a:noFill/>
        </p:spPr>
      </p:pic>
      <p:pic>
        <p:nvPicPr>
          <p:cNvPr id="8195" name="Picture 3" descr="C:\Users\Admin\Desktop\ПРО ОСЕНЬ\20201016_1531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8640"/>
            <a:ext cx="3771900" cy="5029200"/>
          </a:xfrm>
          <a:prstGeom prst="rect">
            <a:avLst/>
          </a:prstGeom>
          <a:noFill/>
        </p:spPr>
      </p:pic>
      <p:pic>
        <p:nvPicPr>
          <p:cNvPr id="8196" name="Picture 4" descr="C:\Users\Admin\Desktop\ПРО ОСЕНЬ\20201016_1532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32656"/>
            <a:ext cx="3771900" cy="50292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619672" y="4581128"/>
            <a:ext cx="70567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79646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Унылая пора! Очей очарованье!</a:t>
            </a:r>
          </a:p>
          <a:p>
            <a:pPr lvl="0"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rgbClr val="F79646">
                          <a:shade val="50000"/>
                          <a:satMod val="190000"/>
                        </a:srgbClr>
                      </a:gs>
                      <a:gs pos="0">
                        <a:srgbClr val="F7964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79646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Приятна мне  твоя прощальная пора…</a:t>
            </a:r>
            <a:endParaRPr lang="ru-RU" sz="3600" b="1" dirty="0">
              <a:ln w="31550" cmpd="sng">
                <a:gradFill>
                  <a:gsLst>
                    <a:gs pos="70000">
                      <a:srgbClr val="F79646">
                        <a:shade val="50000"/>
                        <a:satMod val="190000"/>
                      </a:srgbClr>
                    </a:gs>
                    <a:gs pos="0">
                      <a:srgbClr val="F79646">
                        <a:tint val="77000"/>
                        <a:satMod val="18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79646">
                  <a:tint val="15000"/>
                  <a:satMod val="200000"/>
                </a:srgb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14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Дыхание осени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Дыхание осени</dc:title>
  <dc:creator>Admin</dc:creator>
  <cp:lastModifiedBy>Admin</cp:lastModifiedBy>
  <cp:revision>4</cp:revision>
  <dcterms:created xsi:type="dcterms:W3CDTF">2020-11-05T16:46:01Z</dcterms:created>
  <dcterms:modified xsi:type="dcterms:W3CDTF">2020-11-05T17:18:27Z</dcterms:modified>
</cp:coreProperties>
</file>