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gif" ContentType="image/gif"/>
  <Default Extension="sldx" ContentType="application/vnd.openxmlformats-officedocument.presentationml.slide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8" r:id="rId1"/>
  </p:sldMasterIdLst>
  <p:notesMasterIdLst>
    <p:notesMasterId r:id="rId12"/>
  </p:notesMasterIdLst>
  <p:sldIdLst>
    <p:sldId id="256" r:id="rId2"/>
    <p:sldId id="270" r:id="rId3"/>
    <p:sldId id="258" r:id="rId4"/>
    <p:sldId id="259" r:id="rId5"/>
    <p:sldId id="260" r:id="rId6"/>
    <p:sldId id="261" r:id="rId7"/>
    <p:sldId id="257" r:id="rId8"/>
    <p:sldId id="264" r:id="rId9"/>
    <p:sldId id="268" r:id="rId10"/>
    <p:sldId id="269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napVertSplitter="1" vertBarState="minimized" horzBarState="maximized">
    <p:restoredLeft sz="15620"/>
    <p:restoredTop sz="94660"/>
  </p:normalViewPr>
  <p:slideViewPr>
    <p:cSldViewPr>
      <p:cViewPr varScale="1">
        <p:scale>
          <a:sx n="46" d="100"/>
          <a:sy n="46" d="100"/>
        </p:scale>
        <p:origin x="1500" y="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6ED47FD-1919-42DF-844B-F567F1907BEB}" type="datetimeFigureOut">
              <a:rPr lang="ru-RU" smtClean="0"/>
              <a:pPr/>
              <a:t>17.02.2019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EC812B4-45FC-4D25-85B2-C7976183B5A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6 Imagen" descr="Dibujo.bmp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 b="1" cap="none" spc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s-ES" dirty="0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s-ES" dirty="0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17.02.2019</a:t>
            </a:fld>
            <a:endParaRPr lang="ru-RU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184540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17.02.2019</a:t>
            </a:fld>
            <a:endParaRPr lang="ru-RU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279422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17.02.2019</a:t>
            </a:fld>
            <a:endParaRPr lang="ru-RU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104608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 cap="none" spc="0">
                <a:ln w="18415" cmpd="sng">
                  <a:solidFill>
                    <a:srgbClr val="0066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800">
                <a:ln>
                  <a:noFill/>
                </a:ln>
                <a:solidFill>
                  <a:srgbClr val="0000CC"/>
                </a:solidFill>
              </a:defRPr>
            </a:lvl1pPr>
            <a:lvl2pPr>
              <a:defRPr>
                <a:ln>
                  <a:noFill/>
                </a:ln>
                <a:solidFill>
                  <a:srgbClr val="0000CC"/>
                </a:solidFill>
              </a:defRPr>
            </a:lvl2pPr>
            <a:lvl3pPr>
              <a:defRPr>
                <a:ln>
                  <a:noFill/>
                </a:ln>
                <a:solidFill>
                  <a:srgbClr val="0000CC"/>
                </a:solidFill>
              </a:defRPr>
            </a:lvl3pPr>
            <a:lvl4pPr>
              <a:defRPr>
                <a:ln>
                  <a:noFill/>
                </a:ln>
                <a:solidFill>
                  <a:srgbClr val="0000CC"/>
                </a:solidFill>
              </a:defRPr>
            </a:lvl4pPr>
            <a:lvl5pPr>
              <a:defRPr>
                <a:ln>
                  <a:noFill/>
                </a:ln>
                <a:solidFill>
                  <a:srgbClr val="0000CC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s-ES" dirty="0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17.02.2019</a:t>
            </a:fld>
            <a:endParaRPr lang="ru-RU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658511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17.02.2019</a:t>
            </a:fld>
            <a:endParaRPr lang="ru-RU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421813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s-E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s-E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17.02.2019</a:t>
            </a:fld>
            <a:endParaRPr lang="ru-RU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976385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s-ES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s-ES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17.02.2019</a:t>
            </a:fld>
            <a:endParaRPr lang="ru-RU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982763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s-ES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17.02.2019</a:t>
            </a:fld>
            <a:endParaRPr lang="ru-RU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761693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17.02.2019</a:t>
            </a:fld>
            <a:endParaRPr lang="ru-RU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732233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17.02.2019</a:t>
            </a:fld>
            <a:endParaRPr lang="ru-RU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68386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s-E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17.02.2019</a:t>
            </a:fld>
            <a:endParaRPr lang="ru-RU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733407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17.02.2019</a:t>
            </a:fld>
            <a:endParaRPr lang="ru-RU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7" name="6 Imagen" descr="Dibujo.bmp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9" name="Rectangle 10"/>
          <p:cNvSpPr>
            <a:spLocks noChangeArrowheads="1"/>
          </p:cNvSpPr>
          <p:nvPr/>
        </p:nvSpPr>
        <p:spPr bwMode="auto">
          <a:xfrm>
            <a:off x="0" y="0"/>
            <a:ext cx="9144000" cy="7010400"/>
          </a:xfrm>
          <a:prstGeom prst="rect">
            <a:avLst/>
          </a:prstGeom>
          <a:gradFill flip="none" rotWithShape="1">
            <a:gsLst>
              <a:gs pos="100000">
                <a:srgbClr val="03D4A8">
                  <a:alpha val="18000"/>
                </a:srgbClr>
              </a:gs>
              <a:gs pos="25000">
                <a:srgbClr val="21D6E0">
                  <a:alpha val="23000"/>
                </a:srgbClr>
              </a:gs>
              <a:gs pos="75000">
                <a:srgbClr val="0087E6">
                  <a:alpha val="25000"/>
                </a:srgbClr>
              </a:gs>
              <a:gs pos="100000">
                <a:srgbClr val="005CBF">
                  <a:alpha val="25999"/>
                </a:srgbClr>
              </a:gs>
            </a:gsLst>
            <a:lin ang="2700000" scaled="1"/>
            <a:tileRect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8699556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</p:sldLayoutIdLst>
  <p:transition>
    <p:dissolve/>
  </p:transition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Microsoft_PowerPoint.sld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3.jpeg"/><Relationship Id="rId4" Type="http://schemas.openxmlformats.org/officeDocument/2006/relationships/image" Target="../media/image2.em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9.vml"/><Relationship Id="rId5" Type="http://schemas.openxmlformats.org/officeDocument/2006/relationships/image" Target="../media/image24.gif"/><Relationship Id="rId4" Type="http://schemas.openxmlformats.org/officeDocument/2006/relationships/image" Target="../media/image23.em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5.png"/><Relationship Id="rId4" Type="http://schemas.openxmlformats.org/officeDocument/2006/relationships/image" Target="../media/image4.em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package" Target="../embeddings/______Microsoft_PowerPoint1.sldx"/><Relationship Id="rId7" Type="http://schemas.openxmlformats.org/officeDocument/2006/relationships/image" Target="../media/image8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4.emf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3" Type="http://schemas.openxmlformats.org/officeDocument/2006/relationships/package" Target="../embeddings/______Microsoft_PowerPoint2.sldx"/><Relationship Id="rId7" Type="http://schemas.openxmlformats.org/officeDocument/2006/relationships/image" Target="../media/image12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10" Type="http://schemas.openxmlformats.org/officeDocument/2006/relationships/image" Target="../media/image15.jpeg"/><Relationship Id="rId4" Type="http://schemas.openxmlformats.org/officeDocument/2006/relationships/image" Target="../media/image4.emf"/><Relationship Id="rId9" Type="http://schemas.openxmlformats.org/officeDocument/2006/relationships/image" Target="../media/image1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Microsoft_PowerPoint3.sldx"/><Relationship Id="rId7" Type="http://schemas.openxmlformats.org/officeDocument/2006/relationships/image" Target="../media/image18.png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17.png"/><Relationship Id="rId5" Type="http://schemas.openxmlformats.org/officeDocument/2006/relationships/image" Target="../media/image16.jpeg"/><Relationship Id="rId4" Type="http://schemas.openxmlformats.org/officeDocument/2006/relationships/image" Target="../media/image4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Microsoft_PowerPoint4.sld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6.vml"/><Relationship Id="rId5" Type="http://schemas.openxmlformats.org/officeDocument/2006/relationships/image" Target="../media/image19.jpeg"/><Relationship Id="rId4" Type="http://schemas.openxmlformats.org/officeDocument/2006/relationships/image" Target="../media/image4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Microsoft_PowerPoint5.sld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7.vml"/><Relationship Id="rId6" Type="http://schemas.openxmlformats.org/officeDocument/2006/relationships/image" Target="../media/image20.jpeg"/><Relationship Id="rId5" Type="http://schemas.openxmlformats.org/officeDocument/2006/relationships/hyperlink" Target="http://mnogokrolikov.ru/wp-content/uploads/2012/01/%D0%98%D0%B7%D0%BE%D0%B1%D1%80%D0%B0%D0%B6%D0%B5%D0%BD%D0%B8%D0%B5-0021-300x225.jpg" TargetMode="External"/><Relationship Id="rId4" Type="http://schemas.openxmlformats.org/officeDocument/2006/relationships/image" Target="../media/image4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Microsoft_PowerPoint6.sld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8.vml"/><Relationship Id="rId6" Type="http://schemas.openxmlformats.org/officeDocument/2006/relationships/image" Target="../media/image22.gif"/><Relationship Id="rId5" Type="http://schemas.openxmlformats.org/officeDocument/2006/relationships/image" Target="../media/image21.jpeg"/><Relationship Id="rId4" Type="http://schemas.openxmlformats.org/officeDocument/2006/relationships/image" Target="../media/image4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1027" name="Object 3"/>
          <p:cNvGraphicFramePr>
            <a:graphicFrameLocks noChangeAspect="1"/>
          </p:cNvGraphicFramePr>
          <p:nvPr/>
        </p:nvGraphicFramePr>
        <p:xfrm>
          <a:off x="0" y="0"/>
          <a:ext cx="9144000" cy="685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2" name="Слайд" r:id="rId3" imgW="5038216" imgH="3777976" progId="PowerPoint.Slide.12">
                  <p:embed/>
                </p:oleObj>
              </mc:Choice>
              <mc:Fallback>
                <p:oleObj name="Слайд" r:id="rId3" imgW="5038216" imgH="3777976" progId="PowerPoint.Slide.12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9144000" cy="68580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/>
            </a:r>
            <a:b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</a:br>
            <a:endParaRPr lang="ru-RU" dirty="0"/>
          </a:p>
        </p:txBody>
      </p:sp>
      <p:sp>
        <p:nvSpPr>
          <p:cNvPr id="7" name="Содержимое 6"/>
          <p:cNvSpPr>
            <a:spLocks noGrp="1"/>
          </p:cNvSpPr>
          <p:nvPr>
            <p:ph idx="1"/>
          </p:nvPr>
        </p:nvSpPr>
        <p:spPr>
          <a:xfrm>
            <a:off x="2928926" y="4714884"/>
            <a:ext cx="6000792" cy="1643074"/>
          </a:xfrm>
        </p:spPr>
        <p:txBody>
          <a:bodyPr>
            <a:normAutofit/>
          </a:bodyPr>
          <a:lstStyle/>
          <a:p>
            <a:pPr algn="r">
              <a:buNone/>
            </a:pPr>
            <a:r>
              <a:rPr lang="ru-RU" sz="2000" b="1" i="1" dirty="0" smtClean="0">
                <a:solidFill>
                  <a:srgbClr val="FF0000"/>
                </a:solidFill>
              </a:rPr>
              <a:t> </a:t>
            </a:r>
            <a:r>
              <a:rPr lang="ru-RU" sz="2000" b="1" i="1" dirty="0">
                <a:solidFill>
                  <a:srgbClr val="FF0000"/>
                </a:solidFill>
              </a:rPr>
              <a:t>П</a:t>
            </a:r>
            <a:r>
              <a:rPr lang="ru-RU" sz="2000" b="1" i="1" dirty="0" smtClean="0">
                <a:solidFill>
                  <a:srgbClr val="FF0000"/>
                </a:solidFill>
              </a:rPr>
              <a:t>одготовил:</a:t>
            </a:r>
          </a:p>
          <a:p>
            <a:pPr algn="r">
              <a:buNone/>
            </a:pPr>
            <a:r>
              <a:rPr lang="ru-RU" sz="2000" b="1" i="1" dirty="0" smtClean="0">
                <a:solidFill>
                  <a:srgbClr val="FF0000"/>
                </a:solidFill>
              </a:rPr>
              <a:t>Катин Никита Александрович, ученик 3 класса  </a:t>
            </a:r>
          </a:p>
          <a:p>
            <a:pPr algn="r">
              <a:buNone/>
            </a:pPr>
            <a:r>
              <a:rPr lang="ru-RU" sz="2000" b="1" i="1" dirty="0" smtClean="0">
                <a:solidFill>
                  <a:srgbClr val="FF0000"/>
                </a:solidFill>
              </a:rPr>
              <a:t>МБОУ СОШ №1 пос. Братского </a:t>
            </a:r>
          </a:p>
          <a:p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214282" y="357166"/>
            <a:ext cx="8774518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8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«</a:t>
            </a:r>
            <a:r>
              <a:rPr lang="ru-RU" sz="4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Мои питомцы-</a:t>
            </a:r>
            <a:r>
              <a:rPr lang="ru-RU" sz="48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кролики»</a:t>
            </a:r>
            <a:endParaRPr lang="ru-RU" sz="48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10" name="Рисунок 9" descr="C:\Users\Светлана\AppData\Local\Microsoft\Windows\INetCache\Content.Word\IMG_20190217_112449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40315" y="1029335"/>
            <a:ext cx="3059877" cy="39150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4818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96022599"/>
              </p:ext>
            </p:extLst>
          </p:nvPr>
        </p:nvGraphicFramePr>
        <p:xfrm>
          <a:off x="-4128" y="-877"/>
          <a:ext cx="9144000" cy="685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823" name="Слайд" r:id="rId3" imgW="4378309" imgH="3282667" progId="PowerPoint.Slide.12">
                  <p:embed/>
                </p:oleObj>
              </mc:Choice>
              <mc:Fallback>
                <p:oleObj name="Слайд" r:id="rId3" imgW="4378309" imgH="3282667" progId="PowerPoint.Slide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-4128" y="-877"/>
                        <a:ext cx="9144000" cy="68580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1714480" y="2857496"/>
            <a:ext cx="517450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dirty="0" smtClean="0"/>
              <a:t>  </a:t>
            </a:r>
            <a:endParaRPr lang="ru-RU" b="1" i="1" dirty="0"/>
          </a:p>
        </p:txBody>
      </p:sp>
      <p:pic>
        <p:nvPicPr>
          <p:cNvPr id="34820" name="Picture 4" descr="http://kroliki.clan.su/_si/0/62498054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411760" y="3356992"/>
            <a:ext cx="3744416" cy="2191330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76866" y="476673"/>
            <a:ext cx="6798734" cy="108012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Тема проекта: </a:t>
            </a:r>
            <a:br>
              <a:rPr lang="ru-RU" dirty="0" smtClean="0"/>
            </a:br>
            <a:r>
              <a:rPr lang="ru-RU" dirty="0" smtClean="0"/>
              <a:t>« Мои питомцы- кролики»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76865" y="1556793"/>
            <a:ext cx="6798735" cy="3384376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Актуальность исследования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Чтобы сохранить свое здоровье, нужно правильно питаться, уметь составлять рациональное меню, знать питательную ценность и вкусовые качества продуктов. Мясо кролика богато витаминами, является ценным диетическим продуктом. </a:t>
            </a:r>
          </a:p>
          <a:p>
            <a:pPr marL="0" indent="0">
              <a:buNone/>
            </a:pP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Гипотезой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исследования является предположение о том, что домашнее кролиководство является перспективной отраслью животноводства.</a:t>
            </a:r>
          </a:p>
          <a:p>
            <a:pPr marL="0" indent="0">
              <a:buNone/>
            </a:pP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Цель: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наблюдение за кроликами  и выяснение того, почему кролиководство в последнее время получило такое широкое распространение. </a:t>
            </a:r>
          </a:p>
          <a:p>
            <a:pPr marL="0" indent="0">
              <a:buNone/>
            </a:pP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Задачи: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Изучить литературу о кролиководстве.</a:t>
            </a:r>
          </a:p>
          <a:p>
            <a:pPr marL="0" indent="0">
              <a:buNone/>
            </a:pP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Ознакомиться с биологическими особенностями кроликов.</a:t>
            </a:r>
          </a:p>
          <a:p>
            <a:pPr marL="0" indent="0">
              <a:buNone/>
            </a:pP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Описать условия содержания и кормления.</a:t>
            </a:r>
          </a:p>
          <a:p>
            <a:pPr marL="0" indent="0">
              <a:buNone/>
            </a:pP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4.Наблюдать за ростом и развитием кроликов, за манерами поведения.</a:t>
            </a:r>
          </a:p>
          <a:p>
            <a:pPr marL="0" indent="0">
              <a:buNone/>
            </a:pP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Объектом моего исследования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являются домашние кролики.</a:t>
            </a:r>
          </a:p>
          <a:p>
            <a:pPr marL="0" indent="0">
              <a:buNone/>
            </a:pP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Методы исследования: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Наблюдение.</a:t>
            </a:r>
          </a:p>
          <a:p>
            <a:pPr lvl="0"/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Сбор материала.</a:t>
            </a:r>
          </a:p>
          <a:p>
            <a:pPr lvl="0"/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Практическая работа.</a:t>
            </a:r>
          </a:p>
          <a:p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3840089129"/>
      </p:ext>
    </p:extLst>
  </p:cSld>
  <p:clrMapOvr>
    <a:masterClrMapping/>
  </p:clrMapOvr>
  <p:transition>
    <p:dissolv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530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88327530"/>
              </p:ext>
            </p:extLst>
          </p:nvPr>
        </p:nvGraphicFramePr>
        <p:xfrm>
          <a:off x="0" y="0"/>
          <a:ext cx="9144000" cy="685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35" name="Слайд" r:id="rId3" imgW="5038216" imgH="3777976" progId="PowerPoint.Slide.12">
                  <p:embed/>
                </p:oleObj>
              </mc:Choice>
              <mc:Fallback>
                <p:oleObj name="Слайд" r:id="rId3" imgW="5038216" imgH="3777976" progId="PowerPoint.Slide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9144000" cy="68580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Содержимое 4"/>
          <p:cNvSpPr>
            <a:spLocks noGrp="1"/>
          </p:cNvSpPr>
          <p:nvPr>
            <p:ph sz="half" idx="4294967295"/>
          </p:nvPr>
        </p:nvSpPr>
        <p:spPr>
          <a:xfrm>
            <a:off x="7858125" y="0"/>
            <a:ext cx="1285875" cy="5840413"/>
          </a:xfrm>
        </p:spPr>
        <p:txBody>
          <a:bodyPr/>
          <a:lstStyle/>
          <a:p>
            <a:r>
              <a:rPr lang="en-US" dirty="0" smtClean="0"/>
              <a:t> 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3239096" y="1124744"/>
            <a:ext cx="4956197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Как-то раз мы с родителями пошли в контактный зоопарк, и когда мы подошли к клетке с кроликами я просто не смог отвести от них глаз. Такой красоты я еще не видел. После чего я стал искать про кроликов информацию, а папу попросил сделать клетки и купить кролика. Затем мы начали их разводить.  Ведь кролики дают вкусное диетическое мясо, ценное меховое сырье и пух, при этом используют дешевые и доступные корма: трава, сено, веточный корм, немного зерна. </a:t>
            </a:r>
            <a:endParaRPr lang="ru-RU" sz="2400" b="1" dirty="0" smtClean="0"/>
          </a:p>
        </p:txBody>
      </p:sp>
      <p:sp>
        <p:nvSpPr>
          <p:cNvPr id="18" name="Прямоугольник 17"/>
          <p:cNvSpPr/>
          <p:nvPr/>
        </p:nvSpPr>
        <p:spPr>
          <a:xfrm>
            <a:off x="357158" y="2285992"/>
            <a:ext cx="271464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6029" y="1124744"/>
            <a:ext cx="2456901" cy="3273836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554" name="Object 2"/>
          <p:cNvGraphicFramePr>
            <a:graphicFrameLocks noChangeAspect="1"/>
          </p:cNvGraphicFramePr>
          <p:nvPr/>
        </p:nvGraphicFramePr>
        <p:xfrm>
          <a:off x="-214346" y="0"/>
          <a:ext cx="9144000" cy="685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559" name="Слайд" r:id="rId3" imgW="5038216" imgH="3777976" progId="PowerPoint.Slide.12">
                  <p:embed/>
                </p:oleObj>
              </mc:Choice>
              <mc:Fallback>
                <p:oleObj name="Слайд" r:id="rId3" imgW="5038216" imgH="3777976" progId="PowerPoint.Slide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-214346" y="0"/>
                        <a:ext cx="9144000" cy="68580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1285852" y="4500570"/>
            <a:ext cx="678661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dirty="0" smtClean="0"/>
              <a:t>Существует много пород кроликов:  бабочки  и великаны, декоративные  и карликовые, .Какие же они все разные и красивые. </a:t>
            </a:r>
            <a:endParaRPr lang="ru-RU" sz="2400" b="1" dirty="0" smtClean="0"/>
          </a:p>
          <a:p>
            <a:r>
              <a:rPr lang="ru-RU" sz="2400" b="1" dirty="0" smtClean="0"/>
              <a:t>     </a:t>
            </a:r>
          </a:p>
        </p:txBody>
      </p:sp>
      <p:pic>
        <p:nvPicPr>
          <p:cNvPr id="7" name="Содержимое 5" descr="http://belrabbit.ucoz.com/_ph/5/2/316754333.jpg"/>
          <p:cNvPicPr>
            <a:picLocks/>
          </p:cNvPicPr>
          <p:nvPr/>
        </p:nvPicPr>
        <p:blipFill>
          <a:blip r:embed="rId5" cstate="print"/>
          <a:srcRect b="9280"/>
          <a:stretch>
            <a:fillRect/>
          </a:stretch>
        </p:blipFill>
        <p:spPr bwMode="auto">
          <a:xfrm rot="20362088">
            <a:off x="258747" y="754101"/>
            <a:ext cx="2606675" cy="194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Прямоугольник 8"/>
          <p:cNvSpPr/>
          <p:nvPr/>
        </p:nvSpPr>
        <p:spPr>
          <a:xfrm rot="20446515">
            <a:off x="1578602" y="2373270"/>
            <a:ext cx="13553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Бабочка</a:t>
            </a:r>
            <a:endParaRPr lang="ru-RU" dirty="0"/>
          </a:p>
        </p:txBody>
      </p:sp>
      <p:pic>
        <p:nvPicPr>
          <p:cNvPr id="10" name="p196065819" descr="http://belrabbit.ucoz.com/_ph/6/2/196065819.jpg"/>
          <p:cNvPicPr/>
          <p:nvPr/>
        </p:nvPicPr>
        <p:blipFill>
          <a:blip r:embed="rId6" cstate="print"/>
          <a:srcRect b="10124"/>
          <a:stretch>
            <a:fillRect/>
          </a:stretch>
        </p:blipFill>
        <p:spPr bwMode="auto">
          <a:xfrm>
            <a:off x="3286116" y="285728"/>
            <a:ext cx="2786082" cy="1857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79729047" descr="http://belrabbit.ucoz.com/_ph/7/2/79729047.jpg"/>
          <p:cNvPicPr/>
          <p:nvPr/>
        </p:nvPicPr>
        <p:blipFill>
          <a:blip r:embed="rId7" cstate="print"/>
          <a:srcRect b="9280"/>
          <a:stretch>
            <a:fillRect/>
          </a:stretch>
        </p:blipFill>
        <p:spPr bwMode="auto">
          <a:xfrm rot="986430">
            <a:off x="6413739" y="612935"/>
            <a:ext cx="2549167" cy="1933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339207429" descr="http://belrabbit.ucoz.com/_ph/8/2/339207429.jpg"/>
          <p:cNvPicPr/>
          <p:nvPr/>
        </p:nvPicPr>
        <p:blipFill>
          <a:blip r:embed="rId8" cstate="print"/>
          <a:srcRect b="9280"/>
          <a:stretch>
            <a:fillRect/>
          </a:stretch>
        </p:blipFill>
        <p:spPr bwMode="auto">
          <a:xfrm>
            <a:off x="3286116" y="2500306"/>
            <a:ext cx="2786082" cy="1685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Прямоугольник 15"/>
          <p:cNvSpPr/>
          <p:nvPr/>
        </p:nvSpPr>
        <p:spPr>
          <a:xfrm>
            <a:off x="3650497" y="2143116"/>
            <a:ext cx="184300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Белый великан</a:t>
            </a:r>
            <a:r>
              <a:rPr lang="ru-RU" dirty="0" smtClean="0"/>
              <a:t> -</a:t>
            </a:r>
            <a:endParaRPr lang="ru-RU" dirty="0"/>
          </a:p>
        </p:txBody>
      </p:sp>
      <p:sp>
        <p:nvSpPr>
          <p:cNvPr id="17" name="Прямоугольник 16"/>
          <p:cNvSpPr/>
          <p:nvPr/>
        </p:nvSpPr>
        <p:spPr>
          <a:xfrm rot="1018216">
            <a:off x="6001976" y="2515183"/>
            <a:ext cx="246331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Бельгийский</a:t>
            </a:r>
            <a:r>
              <a:rPr lang="en-US" b="1" dirty="0" smtClean="0"/>
              <a:t> </a:t>
            </a:r>
            <a:r>
              <a:rPr lang="ru-RU" b="1" dirty="0" smtClean="0"/>
              <a:t>великан</a:t>
            </a:r>
            <a:endParaRPr lang="ru-RU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3571868" y="4143380"/>
            <a:ext cx="235745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Бельгийский</a:t>
            </a:r>
            <a:r>
              <a:rPr lang="en-US" b="1" dirty="0" smtClean="0"/>
              <a:t> </a:t>
            </a:r>
            <a:r>
              <a:rPr lang="ru-RU" b="1" dirty="0" smtClean="0"/>
              <a:t>великан</a:t>
            </a:r>
            <a:endParaRPr lang="ru-RU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1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2000" fill="hold"/>
                                        <p:tgtEl>
                                          <p:spTgt spid="1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2000" fill="hold"/>
                                        <p:tgtEl>
                                          <p:spTgt spid="1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8" dur="2000" fill="hold"/>
                                        <p:tgtEl>
                                          <p:spTgt spid="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578" name="Object 2"/>
          <p:cNvGraphicFramePr>
            <a:graphicFrameLocks noChangeAspect="1"/>
          </p:cNvGraphicFramePr>
          <p:nvPr/>
        </p:nvGraphicFramePr>
        <p:xfrm>
          <a:off x="0" y="0"/>
          <a:ext cx="9144000" cy="685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583" name="Слайд" r:id="rId3" imgW="5038216" imgH="3777976" progId="PowerPoint.Slide.12">
                  <p:embed/>
                </p:oleObj>
              </mc:Choice>
              <mc:Fallback>
                <p:oleObj name="Слайд" r:id="rId3" imgW="5038216" imgH="3777976" progId="PowerPoint.Slide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9144000" cy="68580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285720" y="357166"/>
            <a:ext cx="835824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Породы кроликов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7" name="Рисунок 6" descr="http://krolikland.ru/wp-content/uploads/2011/10/kr-frlop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71472" y="1357298"/>
            <a:ext cx="2447925" cy="178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708430938" descr="http://belrabbit.ucoz.com/_ph/9/2/708430938.jpg"/>
          <p:cNvPicPr/>
          <p:nvPr/>
        </p:nvPicPr>
        <p:blipFill>
          <a:blip r:embed="rId6" cstate="print"/>
          <a:srcRect b="8436"/>
          <a:stretch>
            <a:fillRect/>
          </a:stretch>
        </p:blipFill>
        <p:spPr bwMode="auto">
          <a:xfrm>
            <a:off x="3357554" y="1285860"/>
            <a:ext cx="2643205" cy="17859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Прямоугольник 12"/>
          <p:cNvSpPr/>
          <p:nvPr/>
        </p:nvSpPr>
        <p:spPr>
          <a:xfrm>
            <a:off x="3357554" y="3071810"/>
            <a:ext cx="271464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dirty="0" smtClean="0"/>
              <a:t>Калифорнийская</a:t>
            </a:r>
            <a:r>
              <a:rPr lang="en-US" b="1" i="1" dirty="0" smtClean="0"/>
              <a:t> </a:t>
            </a:r>
            <a:r>
              <a:rPr lang="ru-RU" b="1" i="1" dirty="0" smtClean="0"/>
              <a:t>порода</a:t>
            </a:r>
            <a:endParaRPr lang="ru-RU" i="1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642910" y="3071810"/>
            <a:ext cx="235745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dirty="0" smtClean="0"/>
              <a:t>французский баран</a:t>
            </a:r>
            <a:endParaRPr lang="ru-RU" i="1" dirty="0"/>
          </a:p>
        </p:txBody>
      </p:sp>
      <p:pic>
        <p:nvPicPr>
          <p:cNvPr id="15" name="Рисунок 14" descr="http://krolikland.ru/wp-content/uploads/2011/10/kr-amfuzlop1.jpg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 rot="20308044">
            <a:off x="872670" y="3881063"/>
            <a:ext cx="2538158" cy="18053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Прямоугольник 15"/>
          <p:cNvSpPr/>
          <p:nvPr/>
        </p:nvSpPr>
        <p:spPr>
          <a:xfrm rot="20331303">
            <a:off x="1624736" y="5446888"/>
            <a:ext cx="228231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dirty="0" smtClean="0"/>
              <a:t>американский ворсистый баран</a:t>
            </a:r>
            <a:endParaRPr lang="ru-RU" i="1" dirty="0"/>
          </a:p>
        </p:txBody>
      </p:sp>
      <p:pic>
        <p:nvPicPr>
          <p:cNvPr id="17" name="Рисунок 16" descr="http://yourbunny.narod.ru/jwly.jpg"/>
          <p:cNvPicPr/>
          <p:nvPr/>
        </p:nvPicPr>
        <p:blipFill>
          <a:blip r:embed="rId8" cstate="print"/>
          <a:srcRect/>
          <a:stretch>
            <a:fillRect/>
          </a:stretch>
        </p:blipFill>
        <p:spPr bwMode="auto">
          <a:xfrm rot="1114294">
            <a:off x="5995830" y="3800979"/>
            <a:ext cx="2620941" cy="17433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Прямоугольник 17"/>
          <p:cNvSpPr/>
          <p:nvPr/>
        </p:nvSpPr>
        <p:spPr>
          <a:xfrm rot="1055743">
            <a:off x="5822994" y="5538549"/>
            <a:ext cx="237694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dirty="0" smtClean="0"/>
              <a:t>Джерси </a:t>
            </a:r>
            <a:r>
              <a:rPr lang="ru-RU" b="1" i="1" dirty="0" err="1" smtClean="0"/>
              <a:t>Вулли</a:t>
            </a:r>
            <a:endParaRPr lang="ru-RU" i="1" dirty="0"/>
          </a:p>
        </p:txBody>
      </p:sp>
      <p:pic>
        <p:nvPicPr>
          <p:cNvPr id="24580" name="Picture 4" descr="http://yourbunny.narod.ru/dhot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679634" y="3843649"/>
            <a:ext cx="2143140" cy="1428760"/>
          </a:xfrm>
          <a:prstGeom prst="rect">
            <a:avLst/>
          </a:prstGeom>
          <a:noFill/>
        </p:spPr>
      </p:pic>
      <p:sp>
        <p:nvSpPr>
          <p:cNvPr id="19" name="Прямоугольник 18"/>
          <p:cNvSpPr/>
          <p:nvPr/>
        </p:nvSpPr>
        <p:spPr>
          <a:xfrm>
            <a:off x="4071934" y="4721662"/>
            <a:ext cx="178594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dirty="0" smtClean="0"/>
              <a:t>Карликовый </a:t>
            </a:r>
            <a:r>
              <a:rPr lang="ru-RU" b="1" i="1" dirty="0" err="1" smtClean="0"/>
              <a:t>Хотот</a:t>
            </a:r>
            <a:endParaRPr lang="ru-RU" i="1" dirty="0"/>
          </a:p>
        </p:txBody>
      </p:sp>
      <p:pic>
        <p:nvPicPr>
          <p:cNvPr id="24582" name="Picture 6" descr="http://yourbunny.narod.ru/eang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6286512" y="1357298"/>
            <a:ext cx="2428892" cy="1643074"/>
          </a:xfrm>
          <a:prstGeom prst="rect">
            <a:avLst/>
          </a:prstGeom>
          <a:noFill/>
        </p:spPr>
      </p:pic>
      <p:sp>
        <p:nvSpPr>
          <p:cNvPr id="21" name="Прямоугольник 20"/>
          <p:cNvSpPr/>
          <p:nvPr/>
        </p:nvSpPr>
        <p:spPr>
          <a:xfrm>
            <a:off x="6572264" y="3000372"/>
            <a:ext cx="228601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dirty="0" smtClean="0"/>
              <a:t>Английский </a:t>
            </a:r>
            <a:r>
              <a:rPr lang="ru-RU" b="1" i="1" dirty="0" err="1" smtClean="0"/>
              <a:t>Ангора</a:t>
            </a:r>
            <a:endParaRPr lang="ru-RU" i="1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4" dur="2000" fill="hold"/>
                                        <p:tgtEl>
                                          <p:spTgt spid="2458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8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2" dur="2000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6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602" name="Object 2"/>
          <p:cNvGraphicFramePr>
            <a:graphicFrameLocks noChangeAspect="1"/>
          </p:cNvGraphicFramePr>
          <p:nvPr/>
        </p:nvGraphicFramePr>
        <p:xfrm>
          <a:off x="0" y="0"/>
          <a:ext cx="9144000" cy="685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07" name="Слайд" r:id="rId3" imgW="5038216" imgH="3777976" progId="PowerPoint.Slide.12">
                  <p:embed/>
                </p:oleObj>
              </mc:Choice>
              <mc:Fallback>
                <p:oleObj name="Слайд" r:id="rId3" imgW="5038216" imgH="3777976" progId="PowerPoint.Slide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9144000" cy="68580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6" name="Содержимое 5" descr="krolikland.ru / Кролик шиншилла"/>
          <p:cNvPicPr>
            <a:picLocks noGrp="1"/>
          </p:cNvPicPr>
          <p:nvPr>
            <p:ph sz="half" idx="1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14281" y="914677"/>
            <a:ext cx="2701534" cy="191913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sp>
        <p:nvSpPr>
          <p:cNvPr id="5" name="Содержимое 4"/>
          <p:cNvSpPr>
            <a:spLocks noGrp="1"/>
          </p:cNvSpPr>
          <p:nvPr>
            <p:ph sz="half" idx="2"/>
          </p:nvPr>
        </p:nvSpPr>
        <p:spPr>
          <a:xfrm>
            <a:off x="5072066" y="428604"/>
            <a:ext cx="3614734" cy="5697559"/>
          </a:xfrm>
        </p:spPr>
        <p:txBody>
          <a:bodyPr>
            <a:normAutofit/>
          </a:bodyPr>
          <a:lstStyle/>
          <a:p>
            <a:r>
              <a:rPr lang="ru-RU" sz="2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 нас дома тоже есть кролики. Порода - Советская шиншилла. Эта порода была выведена в 1963 году. При скрещивании шиншиллы и белого великана. Эти, получившиеся кролики отличались от исходных  – большим весом, качественным мехом и скороспелостью</a:t>
            </a:r>
            <a:r>
              <a:rPr lang="ru-RU" i="1" dirty="0" smtClean="0"/>
              <a:t>.</a:t>
            </a:r>
            <a:endParaRPr lang="ru-RU" i="1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581483" y="266403"/>
            <a:ext cx="2490583" cy="3322049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133912" y="3212976"/>
            <a:ext cx="3563807" cy="2673775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505" name="Object 1"/>
          <p:cNvGraphicFramePr>
            <a:graphicFrameLocks noChangeAspect="1"/>
          </p:cNvGraphicFramePr>
          <p:nvPr/>
        </p:nvGraphicFramePr>
        <p:xfrm>
          <a:off x="0" y="0"/>
          <a:ext cx="9144000" cy="685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10" name="Слайд" r:id="rId3" imgW="5038216" imgH="3777976" progId="PowerPoint.Slide.12">
                  <p:embed/>
                </p:oleObj>
              </mc:Choice>
              <mc:Fallback>
                <p:oleObj name="Слайд" r:id="rId3" imgW="5038216" imgH="3777976" progId="PowerPoint.Slide.12">
                  <p:embed/>
                  <p:pic>
                    <p:nvPicPr>
                      <p:cNvPr id="0" name="Picture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9144000" cy="68580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7" name="Содержимое 6" descr="ef1a5d39a6ba"/>
          <p:cNvPicPr>
            <a:picLocks noGrp="1"/>
          </p:cNvPicPr>
          <p:nvPr>
            <p:ph sz="half" idx="1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14282" y="214290"/>
            <a:ext cx="4929222" cy="42228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>
          <a:xfrm>
            <a:off x="5143504" y="214290"/>
            <a:ext cx="3543296" cy="5911873"/>
          </a:xfrm>
        </p:spPr>
        <p:txBody>
          <a:bodyPr>
            <a:normAutofit/>
          </a:bodyPr>
          <a:lstStyle/>
          <a:p>
            <a:endParaRPr lang="ru-RU" sz="2400" i="1" dirty="0" smtClean="0"/>
          </a:p>
          <a:p>
            <a:r>
              <a:rPr lang="ru-RU" sz="2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Однажды папа пришел и сказал, у нас случилось чудо. Наша </a:t>
            </a:r>
            <a:r>
              <a:rPr lang="ru-RU" sz="20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кролиха</a:t>
            </a:r>
            <a:r>
              <a:rPr lang="ru-RU" sz="2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окотилась. Привела нам четырех маленьких крольчат. Они родились слепые и голенькие. Их нельзя трогать, а то самка может их бросить. Крольчата рождаются </a:t>
            </a:r>
          </a:p>
          <a:p>
            <a:r>
              <a:rPr lang="ru-RU" sz="2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массой 75 г.</a:t>
            </a:r>
            <a:endParaRPr lang="ru-RU" sz="20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9698" name="Object 2"/>
          <p:cNvGraphicFramePr>
            <a:graphicFrameLocks noChangeAspect="1"/>
          </p:cNvGraphicFramePr>
          <p:nvPr/>
        </p:nvGraphicFramePr>
        <p:xfrm>
          <a:off x="0" y="0"/>
          <a:ext cx="9144000" cy="685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703" name="Слайд" r:id="rId3" imgW="5038216" imgH="3777976" progId="PowerPoint.Slide.12">
                  <p:embed/>
                </p:oleObj>
              </mc:Choice>
              <mc:Fallback>
                <p:oleObj name="Слайд" r:id="rId3" imgW="5038216" imgH="3777976" progId="PowerPoint.Slide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9144000" cy="68580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endParaRPr lang="ru-RU" dirty="0" smtClean="0"/>
          </a:p>
          <a:p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sz="half" idx="2"/>
          </p:nvPr>
        </p:nvSpPr>
        <p:spPr>
          <a:xfrm>
            <a:off x="5000628" y="357166"/>
            <a:ext cx="3857652" cy="5768997"/>
          </a:xfrm>
        </p:spPr>
        <p:txBody>
          <a:bodyPr>
            <a:normAutofit/>
          </a:bodyPr>
          <a:lstStyle/>
          <a:p>
            <a:r>
              <a:rPr lang="ru-RU" sz="2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Крольчата растут и развиваются  быстро. На 9-й день  открыли глаза, начал появляться настоящий мех. На 12-й день стали самостоятельно ходить - не ползать. За пару дней выросли в 1.5-2 раза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Первые две недели жизни малыши питаются материнским молоком.</a:t>
            </a:r>
            <a:endParaRPr lang="ru-RU" sz="20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i-main-pic" descr="Картинка 66 из 66">
            <a:hlinkClick r:id="rId5" tgtFrame="_blank"/>
          </p:cNvPr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14282" y="357166"/>
            <a:ext cx="4500626" cy="39359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3794" name="Object 2"/>
          <p:cNvGraphicFramePr>
            <a:graphicFrameLocks noChangeAspect="1"/>
          </p:cNvGraphicFramePr>
          <p:nvPr/>
        </p:nvGraphicFramePr>
        <p:xfrm>
          <a:off x="0" y="0"/>
          <a:ext cx="9144000" cy="685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799" name="Слайд" r:id="rId3" imgW="5038216" imgH="3777976" progId="PowerPoint.Slide.12">
                  <p:embed/>
                </p:oleObj>
              </mc:Choice>
              <mc:Fallback>
                <p:oleObj name="Слайд" r:id="rId3" imgW="5038216" imgH="3777976" progId="PowerPoint.Slide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9144000" cy="68580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6" name="Рисунок 5" descr="http://rabbitchelny.narod.ru/629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20600512">
            <a:off x="608279" y="767194"/>
            <a:ext cx="3769407" cy="28023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795" name="Rectangle 3"/>
          <p:cNvSpPr>
            <a:spLocks noChangeArrowheads="1"/>
          </p:cNvSpPr>
          <p:nvPr/>
        </p:nvSpPr>
        <p:spPr bwMode="auto">
          <a:xfrm rot="10800000" flipV="1">
            <a:off x="2857487" y="4705001"/>
            <a:ext cx="4000527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«Вот какие ушки</a:t>
            </a:r>
            <a:b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Белые макушки</a:t>
            </a:r>
            <a:b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    Вот какое брюшко...</a:t>
            </a:r>
            <a:b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      Завидуйте, зверушки!»</a:t>
            </a:r>
            <a:endParaRPr kumimoji="0" lang="ru-RU" sz="20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33797" name="Picture 5" descr="http://sibrabbit.narod.ru/Images/deti-laima.gif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1031323">
            <a:off x="5174464" y="802081"/>
            <a:ext cx="3412961" cy="2659239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to="1.5" calcmode="lin" valueType="num">
                                      <p:cBhvr override="childStyle">
                                        <p:cTn id="10" dur="2000" fill="hold"/>
                                        <p:tgtEl>
                                          <p:spTgt spid="33795"/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4" dur="2000" fill="hold"/>
                                        <p:tgtEl>
                                          <p:spTgt spid="3379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5" grpId="0"/>
    </p:bldLst>
  </p:timing>
</p:sld>
</file>

<file path=ppt/theme/theme1.xml><?xml version="1.0" encoding="utf-8"?>
<a:theme xmlns:a="http://schemas.openxmlformats.org/drawingml/2006/main" name="La ment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TM02474572[[fn=Медицинский шаблон оформления]]</Template>
  <TotalTime>524</TotalTime>
  <Words>314</Words>
  <Application>Microsoft Office PowerPoint</Application>
  <PresentationFormat>Экран (4:3)</PresentationFormat>
  <Paragraphs>43</Paragraphs>
  <Slides>10</Slides>
  <Notes>0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5" baseType="lpstr">
      <vt:lpstr>Arial</vt:lpstr>
      <vt:lpstr>Calibri</vt:lpstr>
      <vt:lpstr>Times New Roman</vt:lpstr>
      <vt:lpstr>La mente</vt:lpstr>
      <vt:lpstr>Слайд</vt:lpstr>
      <vt:lpstr> </vt:lpstr>
      <vt:lpstr>Тема проекта:  « Мои питомцы- кролики»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Светлана</cp:lastModifiedBy>
  <cp:revision>58</cp:revision>
  <dcterms:modified xsi:type="dcterms:W3CDTF">2019-02-17T11:35:26Z</dcterms:modified>
</cp:coreProperties>
</file>