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0" r:id="rId4"/>
    <p:sldId id="257" r:id="rId5"/>
    <p:sldId id="258" r:id="rId6"/>
    <p:sldId id="259" r:id="rId7"/>
    <p:sldId id="263" r:id="rId8"/>
    <p:sldId id="269" r:id="rId9"/>
    <p:sldId id="270" r:id="rId10"/>
    <p:sldId id="27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oolscool17.ucoz.ru/_nw/10/3564845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ерезаа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Прямоугольник 5"/>
          <p:cNvSpPr/>
          <p:nvPr/>
        </p:nvSpPr>
        <p:spPr>
          <a:xfrm>
            <a:off x="3143240" y="428604"/>
            <a:ext cx="4572032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FFC000"/>
                </a:solidFill>
                <a:latin typeface="Arial Black" pitchFamily="34" charset="0"/>
              </a:rPr>
              <a:t>Закрой глаза,</a:t>
            </a:r>
          </a:p>
          <a:p>
            <a:r>
              <a:rPr lang="ru-RU" sz="1400" b="1" dirty="0" smtClean="0">
                <a:solidFill>
                  <a:srgbClr val="FFC000"/>
                </a:solidFill>
                <a:latin typeface="Arial Black" pitchFamily="34" charset="0"/>
              </a:rPr>
              <a:t>Представь себе,</a:t>
            </a:r>
          </a:p>
          <a:p>
            <a:r>
              <a:rPr lang="ru-RU" sz="1400" b="1" dirty="0" smtClean="0">
                <a:solidFill>
                  <a:srgbClr val="FFC000"/>
                </a:solidFill>
                <a:latin typeface="Arial Black" pitchFamily="34" charset="0"/>
              </a:rPr>
              <a:t>Как будет страшно на Земле,</a:t>
            </a:r>
          </a:p>
          <a:p>
            <a:r>
              <a:rPr lang="ru-RU" sz="1400" b="1" dirty="0" smtClean="0">
                <a:solidFill>
                  <a:srgbClr val="FFC000"/>
                </a:solidFill>
                <a:latin typeface="Arial Black" pitchFamily="34" charset="0"/>
              </a:rPr>
              <a:t>Когда не станет вдруг деревьев,</a:t>
            </a:r>
          </a:p>
          <a:p>
            <a:r>
              <a:rPr lang="ru-RU" sz="1400" b="1" dirty="0" smtClean="0">
                <a:solidFill>
                  <a:srgbClr val="FFC000"/>
                </a:solidFill>
                <a:latin typeface="Arial Black" pitchFamily="34" charset="0"/>
              </a:rPr>
              <a:t>Исчезнут звери и леса,</a:t>
            </a:r>
          </a:p>
          <a:p>
            <a:r>
              <a:rPr lang="ru-RU" sz="1400" b="1" dirty="0" smtClean="0">
                <a:solidFill>
                  <a:srgbClr val="FFC000"/>
                </a:solidFill>
                <a:latin typeface="Arial Black" pitchFamily="34" charset="0"/>
              </a:rPr>
              <a:t>И, выйдя в поле, не увидишь</a:t>
            </a:r>
          </a:p>
          <a:p>
            <a:r>
              <a:rPr lang="ru-RU" sz="1400" b="1" dirty="0" smtClean="0">
                <a:solidFill>
                  <a:srgbClr val="FFC000"/>
                </a:solidFill>
                <a:latin typeface="Arial Black" pitchFamily="34" charset="0"/>
              </a:rPr>
              <a:t>Ни колоска, ни василька.</a:t>
            </a:r>
          </a:p>
          <a:p>
            <a:r>
              <a:rPr lang="ru-RU" sz="1400" b="1" dirty="0" smtClean="0">
                <a:solidFill>
                  <a:srgbClr val="FFC000"/>
                </a:solidFill>
                <a:latin typeface="Arial Black" pitchFamily="34" charset="0"/>
              </a:rPr>
              <a:t>Пустая, голая Земля.</a:t>
            </a:r>
          </a:p>
          <a:p>
            <a:r>
              <a:rPr lang="ru-RU" sz="1400" b="1" dirty="0" smtClean="0">
                <a:solidFill>
                  <a:srgbClr val="FFC000"/>
                </a:solidFill>
                <a:latin typeface="Arial Black" pitchFamily="34" charset="0"/>
              </a:rPr>
              <a:t>Как будет страшно,</a:t>
            </a:r>
          </a:p>
          <a:p>
            <a:r>
              <a:rPr lang="ru-RU" sz="1400" b="1" dirty="0" smtClean="0">
                <a:solidFill>
                  <a:srgbClr val="FFC000"/>
                </a:solidFill>
                <a:latin typeface="Arial Black" pitchFamily="34" charset="0"/>
              </a:rPr>
              <a:t>Ты представил?</a:t>
            </a:r>
          </a:p>
          <a:p>
            <a:r>
              <a:rPr lang="ru-RU" sz="1400" b="1" dirty="0" smtClean="0">
                <a:solidFill>
                  <a:srgbClr val="FFC000"/>
                </a:solidFill>
                <a:latin typeface="Arial Black" pitchFamily="34" charset="0"/>
              </a:rPr>
              <a:t>А чтоб такому не бывать,</a:t>
            </a:r>
          </a:p>
          <a:p>
            <a:r>
              <a:rPr lang="ru-RU" sz="1400" b="1" dirty="0" smtClean="0">
                <a:solidFill>
                  <a:srgbClr val="FFC000"/>
                </a:solidFill>
                <a:latin typeface="Arial Black" pitchFamily="34" charset="0"/>
              </a:rPr>
              <a:t>Давай же будем мы природу</a:t>
            </a:r>
          </a:p>
          <a:p>
            <a:r>
              <a:rPr lang="ru-RU" sz="1400" b="1" dirty="0" smtClean="0">
                <a:solidFill>
                  <a:srgbClr val="FFC000"/>
                </a:solidFill>
                <a:latin typeface="Arial Black" pitchFamily="34" charset="0"/>
              </a:rPr>
              <a:t>Любить, жалеть и уважать.</a:t>
            </a:r>
          </a:p>
          <a:p>
            <a:r>
              <a:rPr lang="ru-RU" sz="1400" b="1" dirty="0" smtClean="0">
                <a:solidFill>
                  <a:srgbClr val="FFC000"/>
                </a:solidFill>
                <a:latin typeface="Arial Black" pitchFamily="34" charset="0"/>
              </a:rPr>
              <a:t>Костры в лесу не разжигать,</a:t>
            </a:r>
          </a:p>
          <a:p>
            <a:r>
              <a:rPr lang="ru-RU" sz="1400" b="1" dirty="0" smtClean="0">
                <a:solidFill>
                  <a:srgbClr val="FFC000"/>
                </a:solidFill>
                <a:latin typeface="Arial Black" pitchFamily="34" charset="0"/>
              </a:rPr>
              <a:t>Зверей и птиц не обижать!</a:t>
            </a:r>
          </a:p>
          <a:p>
            <a:r>
              <a:rPr lang="ru-RU" sz="1400" b="1" dirty="0" smtClean="0">
                <a:solidFill>
                  <a:srgbClr val="FFC000"/>
                </a:solidFill>
                <a:latin typeface="Arial Black" pitchFamily="34" charset="0"/>
              </a:rPr>
              <a:t>В тенистый лес входи,</a:t>
            </a:r>
          </a:p>
          <a:p>
            <a:r>
              <a:rPr lang="ru-RU" sz="1400" b="1" dirty="0" smtClean="0">
                <a:solidFill>
                  <a:srgbClr val="FFC000"/>
                </a:solidFill>
                <a:latin typeface="Arial Black" pitchFamily="34" charset="0"/>
              </a:rPr>
              <a:t>Будь другом!</a:t>
            </a:r>
          </a:p>
          <a:p>
            <a:r>
              <a:rPr lang="ru-RU" sz="1400" b="1" dirty="0" smtClean="0">
                <a:solidFill>
                  <a:srgbClr val="FFC000"/>
                </a:solidFill>
                <a:latin typeface="Arial Black" pitchFamily="34" charset="0"/>
              </a:rPr>
              <a:t>Грибов и ягод набери.</a:t>
            </a:r>
          </a:p>
          <a:p>
            <a:r>
              <a:rPr lang="ru-RU" sz="1400" b="1" dirty="0" smtClean="0">
                <a:solidFill>
                  <a:srgbClr val="FFC000"/>
                </a:solidFill>
                <a:latin typeface="Arial Black" pitchFamily="34" charset="0"/>
              </a:rPr>
              <a:t>Вдыхая свежий, чистый воздух,</a:t>
            </a:r>
          </a:p>
          <a:p>
            <a:r>
              <a:rPr lang="ru-RU" sz="1400" b="1" dirty="0" smtClean="0">
                <a:solidFill>
                  <a:srgbClr val="FFC000"/>
                </a:solidFill>
                <a:latin typeface="Arial Black" pitchFamily="34" charset="0"/>
              </a:rPr>
              <a:t>Деревья поблагодари!</a:t>
            </a:r>
          </a:p>
          <a:p>
            <a:r>
              <a:rPr lang="ru-RU" sz="1400" b="1" dirty="0" smtClean="0">
                <a:solidFill>
                  <a:srgbClr val="FFC000"/>
                </a:solidFill>
                <a:latin typeface="Arial Black" pitchFamily="34" charset="0"/>
              </a:rPr>
              <a:t>Природа - щедрая хозяйка,</a:t>
            </a:r>
          </a:p>
          <a:p>
            <a:r>
              <a:rPr lang="ru-RU" sz="1400" b="1" dirty="0" smtClean="0">
                <a:solidFill>
                  <a:srgbClr val="FFC000"/>
                </a:solidFill>
                <a:latin typeface="Arial Black" pitchFamily="34" charset="0"/>
              </a:rPr>
              <a:t>Бери, что надо,</a:t>
            </a:r>
          </a:p>
          <a:p>
            <a:r>
              <a:rPr lang="ru-RU" sz="1400" b="1" dirty="0" smtClean="0">
                <a:solidFill>
                  <a:srgbClr val="FFC000"/>
                </a:solidFill>
                <a:latin typeface="Arial Black" pitchFamily="34" charset="0"/>
              </a:rPr>
              <a:t>Ей не жалко!</a:t>
            </a:r>
          </a:p>
          <a:p>
            <a:r>
              <a:rPr lang="ru-RU" sz="1400" b="1" dirty="0" smtClean="0">
                <a:solidFill>
                  <a:srgbClr val="FFC000"/>
                </a:solidFill>
                <a:latin typeface="Arial Black" pitchFamily="34" charset="0"/>
              </a:rPr>
              <a:t>И не забудь, что ждет она</a:t>
            </a:r>
          </a:p>
          <a:p>
            <a:r>
              <a:rPr lang="ru-RU" sz="1400" b="1" dirty="0" smtClean="0">
                <a:solidFill>
                  <a:srgbClr val="FFC000"/>
                </a:solidFill>
                <a:latin typeface="Arial Black" pitchFamily="34" charset="0"/>
              </a:rPr>
              <a:t>От нас  такого же  добра!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торая жизнь бумаги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20" name="Picture 4" descr="https://ds05.infourok.ru/uploads/ex/0b62/000771e9-e2db66e4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s://kontakt-keramika.ru/800/600/https/ds04.infourok.ru/uploads/ex/0aa8/00048aff-5ad70588/img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ds04.infourok.ru/uploads/ex/03f9/0002fdb0-cf7e6a53/2/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ds04.infourok.ru/uploads/ex/0e33/0000bdfa-6ad8376c/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sun9-52.userapi.com/impg/AHHB7P7i_WXrh8L62vPMK5bNUWuitca-4YTGng/sKoHNeeHsUU.jpg?size=604x431&amp;quality=96&amp;sign=760c4dc8d6e9184329ad831397a77d8c&amp;type=album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f-musor.ru/assets/components/phenix/images/z4lzmsmzar4-e150706170564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914400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a60/000365bf-0896de01/img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123</Words>
  <PresentationFormat>Экран (4:3)</PresentationFormat>
  <Paragraphs>25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</cp:lastModifiedBy>
  <cp:revision>8</cp:revision>
  <dcterms:created xsi:type="dcterms:W3CDTF">2022-01-13T17:24:51Z</dcterms:created>
  <dcterms:modified xsi:type="dcterms:W3CDTF">2022-06-20T11:17:41Z</dcterms:modified>
</cp:coreProperties>
</file>