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7" r:id="rId3"/>
    <p:sldId id="263" r:id="rId4"/>
    <p:sldId id="264" r:id="rId5"/>
    <p:sldId id="27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9;&#1088;&#1086;&#1082;%20&#1083;&#1080;&#1090;&#1077;&#1088;&#1072;&#1090;&#1091;&#1088;&#1085;&#1086;&#1075;&#1086;%20&#1095;&#1090;&#1077;&#1085;&#1080;&#1103;\&#1057;&#1099;&#1085;%20&#1087;&#1086;&#1083;&#1082;&#1072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ÑÐ°Ð±Ð»Ð¾Ð½ Ð¿ÑÐµÐ·ÐµÐ½ÑÐ°ÑÐ¸Ð¸ Ð¾ Ð²Ð¾Ð¹Ð½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"/>
            <a:ext cx="9144000" cy="68401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630616" cy="269173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литературного чтения</a:t>
            </a:r>
            <a:br>
              <a:rPr lang="ru-RU" dirty="0" smtClean="0"/>
            </a:br>
            <a:r>
              <a:rPr lang="ru-RU" dirty="0" smtClean="0"/>
              <a:t>по теме Образ Вани Солнцева</a:t>
            </a:r>
            <a:br>
              <a:rPr lang="ru-RU" dirty="0" smtClean="0"/>
            </a:br>
            <a:r>
              <a:rPr lang="ru-RU" dirty="0" smtClean="0"/>
              <a:t> в произведении В.П. Катаева </a:t>
            </a:r>
            <a:br>
              <a:rPr lang="ru-RU" dirty="0" smtClean="0"/>
            </a:br>
            <a:r>
              <a:rPr lang="ru-RU" dirty="0" smtClean="0"/>
              <a:t>« Сын полка».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077072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Учитель начальных классов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МБОУ СОШ № 3, р.п. Солнечный </a:t>
            </a:r>
          </a:p>
          <a:p>
            <a:r>
              <a:rPr lang="ru-RU" dirty="0" err="1" smtClean="0">
                <a:solidFill>
                  <a:schemeClr val="tx2"/>
                </a:solidFill>
              </a:rPr>
              <a:t>Бушманова</a:t>
            </a:r>
            <a:r>
              <a:rPr lang="ru-RU" dirty="0" smtClean="0">
                <a:solidFill>
                  <a:schemeClr val="tx2"/>
                </a:solidFill>
              </a:rPr>
              <a:t> Светлана Ивановна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ÐÐ°ÑÑÐ¸Ð½ÐºÐ¸ Ð¿Ð¾ Ð·Ð°Ð¿ÑÐ¾ÑÑ ÑÐ°Ð±Ð»Ð¾Ð½ Ð¿ÑÐµÐ·ÐµÐ½ÑÐ°ÑÐ¸Ð¸ Ð¾ Ð²Ð¾Ð¹Ð½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8"/>
            <a:ext cx="9144000" cy="684014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27584" y="836712"/>
            <a:ext cx="1312347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Тема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91880" y="1196752"/>
            <a:ext cx="5040560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Образ Вани Солнцева в повести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В.П.Катаева "Сын полка»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(отношение автора к герою)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19672" y="4293096"/>
            <a:ext cx="6929333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Узнать как относится автор к главному герою.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3212976"/>
            <a:ext cx="3076099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Учебная задача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ÑÐ°Ð±Ð»Ð¾Ð½ Ð¿ÑÐµÐ·ÐµÐ½ÑÐ°ÑÐ¸Ð¸ Ð¾ Ð²Ð¾Ð¹Ð½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67873" cy="6858000"/>
          </a:xfrm>
          <a:prstGeom prst="rect">
            <a:avLst/>
          </a:prstGeom>
          <a:noFill/>
        </p:spPr>
      </p:pic>
      <p:pic>
        <p:nvPicPr>
          <p:cNvPr id="4" name="Picture 2" descr="Картинки по запросу великая отечественная война картинки для презента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76672"/>
            <a:ext cx="5040560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Ð°ÑÑÐ¸Ð½ÐºÐ¸ Ð¿Ð¾ Ð·Ð°Ð¿ÑÐ¾ÑÑ ÑÐ°Ð±Ð»Ð¾Ð½ Ð¿ÑÐµÐ·ÐµÐ½ÑÐ°ÑÐ¸Ð¸ Ð¾ Ð²Ð¾Ð¹Ð½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"/>
            <a:ext cx="9144000" cy="6840141"/>
          </a:xfrm>
          <a:prstGeom prst="rect">
            <a:avLst/>
          </a:prstGeom>
          <a:noFill/>
        </p:spPr>
      </p:pic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692696"/>
            <a:ext cx="5832648" cy="58326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836712"/>
            <a:ext cx="1060611" cy="4001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смелый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60232" y="908720"/>
            <a:ext cx="1068626" cy="4001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добрый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2276872"/>
            <a:ext cx="1869423" cy="4001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трудолюбивый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36296" y="1844824"/>
            <a:ext cx="1393330" cy="4001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dk1"/>
                </a:solidFill>
              </a:rPr>
              <a:t>искренний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3861048"/>
            <a:ext cx="1562544" cy="4001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dk1"/>
                </a:solidFill>
              </a:rPr>
              <a:t>находчивый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4941168"/>
            <a:ext cx="1355884" cy="4001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dk1"/>
                </a:solidFill>
              </a:rPr>
              <a:t>вежливый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1560" y="332656"/>
            <a:ext cx="1284775" cy="400110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dk1"/>
                </a:solidFill>
              </a:rPr>
              <a:t>рисковый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1340768"/>
            <a:ext cx="1405000" cy="400110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отчаянный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92280" y="3429000"/>
            <a:ext cx="1655710" cy="4001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dk1"/>
                </a:solidFill>
              </a:rPr>
              <a:t>настойчивый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60232" y="5013176"/>
            <a:ext cx="2109680" cy="4001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dk1"/>
                </a:solidFill>
              </a:rPr>
              <a:t>любознательный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16216" y="4005064"/>
            <a:ext cx="2359236" cy="400110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целеустремлённый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88 0.02568 L 0.34218 0.172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7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54 0.01273 L 0.33143 0.1177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5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92 0.00232 L 0.32483 0.033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81 0.01296 L -0.35833 0.2963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09 0.02336 L 0.26233 0.1700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19 0.03377 L -0.2809 0.23317 " pathEditMode="relative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85 0.00231 L 0.33976 0.0129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52 0.00231 L 0.37483 -0.0712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84 0.01272 L -0.35035 0.2227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10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118 0.00231 L -0.28646 0.1808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28 -0.0081 L -0.24115 -0.29147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ын пол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476672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1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39</Words>
  <Application>Microsoft Office PowerPoint</Application>
  <PresentationFormat>Экран (4:3)</PresentationFormat>
  <Paragraphs>21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Урок литературного чтения по теме Образ Вани Солнцева  в произведении В.П. Катаева  « Сын полка».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Home2</cp:lastModifiedBy>
  <cp:revision>38</cp:revision>
  <dcterms:created xsi:type="dcterms:W3CDTF">2018-03-27T07:06:05Z</dcterms:created>
  <dcterms:modified xsi:type="dcterms:W3CDTF">2021-01-23T11:43:51Z</dcterms:modified>
</cp:coreProperties>
</file>