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63" r:id="rId6"/>
    <p:sldId id="261" r:id="rId7"/>
    <p:sldId id="270" r:id="rId8"/>
    <p:sldId id="266" r:id="rId9"/>
    <p:sldId id="271" r:id="rId10"/>
    <p:sldId id="268" r:id="rId11"/>
    <p:sldId id="272" r:id="rId12"/>
    <p:sldId id="273" r:id="rId13"/>
    <p:sldId id="274" r:id="rId14"/>
    <p:sldId id="275" r:id="rId15"/>
    <p:sldId id="276" r:id="rId16"/>
    <p:sldId id="277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203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880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944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56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408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462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707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258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674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542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061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BAD60-B0AF-4311-91B1-8CD68EE998D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146E8-98CE-4A2A-97BE-A06C3FD066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632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Боевая техника времен Великой Отечественной войны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116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275" y="571500"/>
            <a:ext cx="39814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949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Зенитный пулемет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718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263"/>
            <a:ext cx="9753600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725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Самолет у-2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501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0163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Тяжелый танк ис-1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899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938338"/>
            <a:ext cx="4762500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6248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линкор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879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7020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«КАТЮША»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60454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7"/>
          <a:stretch/>
        </p:blipFill>
        <p:spPr bwMode="auto">
          <a:xfrm>
            <a:off x="-31513" y="1898072"/>
            <a:ext cx="9144000" cy="4937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2139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«ПОЛУТОРКА» – ГАЗ </a:t>
            </a:r>
            <a:r>
              <a:rPr lang="ru-RU" dirty="0" err="1" smtClean="0"/>
              <a:t>аа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934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6924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ТАНК Т-34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805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314575"/>
            <a:ext cx="619125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9518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Штурмовик Ил-2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0885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27</Words>
  <Application>Microsoft Office PowerPoint</Application>
  <PresentationFormat>Экран (4:3)</PresentationFormat>
  <Paragraphs>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Боевая техника времен Великой Отечественной войны</vt:lpstr>
      <vt:lpstr>Презентация PowerPoint</vt:lpstr>
      <vt:lpstr>«КАТЮША»</vt:lpstr>
      <vt:lpstr>Презентация PowerPoint</vt:lpstr>
      <vt:lpstr>«ПОЛУТОРКА» – ГАЗ аа</vt:lpstr>
      <vt:lpstr>Презентация PowerPoint</vt:lpstr>
      <vt:lpstr>ТАНК Т-34</vt:lpstr>
      <vt:lpstr>Презентация PowerPoint</vt:lpstr>
      <vt:lpstr>Штурмовик Ил-2</vt:lpstr>
      <vt:lpstr>Презентация PowerPoint</vt:lpstr>
      <vt:lpstr>Зенитный пулемет</vt:lpstr>
      <vt:lpstr>Презентация PowerPoint</vt:lpstr>
      <vt:lpstr>Самолет у-2</vt:lpstr>
      <vt:lpstr>Презентация PowerPoint</vt:lpstr>
      <vt:lpstr>Тяжелый танк ис-1</vt:lpstr>
      <vt:lpstr>Презентация PowerPoint</vt:lpstr>
      <vt:lpstr>линкор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Дина</dc:creator>
  <cp:lastModifiedBy>Дина</cp:lastModifiedBy>
  <cp:revision>3</cp:revision>
  <dcterms:created xsi:type="dcterms:W3CDTF">2020-01-29T18:39:11Z</dcterms:created>
  <dcterms:modified xsi:type="dcterms:W3CDTF">2020-01-29T19:06:55Z</dcterms:modified>
</cp:coreProperties>
</file>