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66" r:id="rId4"/>
    <p:sldId id="261" r:id="rId5"/>
    <p:sldId id="262" r:id="rId6"/>
    <p:sldId id="271" r:id="rId7"/>
    <p:sldId id="260" r:id="rId8"/>
    <p:sldId id="272" r:id="rId9"/>
    <p:sldId id="263" r:id="rId10"/>
    <p:sldId id="264" r:id="rId11"/>
    <p:sldId id="269" r:id="rId12"/>
    <p:sldId id="270" r:id="rId13"/>
    <p:sldId id="265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7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DAFB15-1301-4BDB-A877-81F2EEA6C1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7FDECC6-0941-4BA5-8E28-7F663DEE5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&#1040;&#1088;&#1093;&#1080;&#1090;&#1077;&#1082;&#1090;&#1091;&#1088;&#1072;.mp4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514350" indent="-51435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Знакомство с развитием культуры народов России 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 </a:t>
            </a:r>
          </a:p>
          <a:p>
            <a:pPr marL="514350" indent="-514350">
              <a:buAutoNum type="arabicPeriod"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192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Зодчество и архитектура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Архитектура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63613" y="2667000"/>
            <a:ext cx="3048000" cy="2286000"/>
          </a:xfrm>
        </p:spPr>
      </p:pic>
      <p:pic>
        <p:nvPicPr>
          <p:cNvPr id="10" name="Архитектура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8313" y="1628775"/>
            <a:ext cx="8243887" cy="4637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Зодчество и архитектура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img2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9195" b="21839"/>
          <a:stretch>
            <a:fillRect/>
          </a:stretch>
        </p:blipFill>
        <p:spPr>
          <a:xfrm>
            <a:off x="467543" y="1052736"/>
            <a:ext cx="2227447" cy="1152128"/>
          </a:xfrm>
        </p:spPr>
      </p:pic>
      <p:pic>
        <p:nvPicPr>
          <p:cNvPr id="17" name="Содержимое 16" descr="capti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868144" y="4653136"/>
            <a:ext cx="3024336" cy="2056549"/>
          </a:xfrm>
        </p:spPr>
      </p:pic>
      <p:pic>
        <p:nvPicPr>
          <p:cNvPr id="8" name="Рисунок 7" descr="1november_875815bffc62ea710ab379bc0ffb59f7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764704"/>
            <a:ext cx="2843911" cy="1898311"/>
          </a:xfrm>
          <a:prstGeom prst="rect">
            <a:avLst/>
          </a:prstGeom>
        </p:spPr>
      </p:pic>
      <p:pic>
        <p:nvPicPr>
          <p:cNvPr id="10" name="Рисунок 9" descr="3-Успенская-церковь-в-Углич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2780928"/>
            <a:ext cx="2631871" cy="1800200"/>
          </a:xfrm>
          <a:prstGeom prst="rect">
            <a:avLst/>
          </a:prstGeom>
        </p:spPr>
      </p:pic>
      <p:pic>
        <p:nvPicPr>
          <p:cNvPr id="11" name="Рисунок 10" descr="5a1599f1835f75a891d7a2b01a009c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2780928"/>
            <a:ext cx="2939622" cy="1817220"/>
          </a:xfrm>
          <a:prstGeom prst="rect">
            <a:avLst/>
          </a:prstGeom>
        </p:spPr>
      </p:pic>
      <p:pic>
        <p:nvPicPr>
          <p:cNvPr id="12" name="Рисунок 11" descr="134860_b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4725144"/>
            <a:ext cx="2448271" cy="1936583"/>
          </a:xfrm>
          <a:prstGeom prst="rect">
            <a:avLst/>
          </a:prstGeom>
        </p:spPr>
      </p:pic>
      <p:pic>
        <p:nvPicPr>
          <p:cNvPr id="13" name="Рисунок 12" descr="312483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3848" y="4725144"/>
            <a:ext cx="2493517" cy="1872478"/>
          </a:xfrm>
          <a:prstGeom prst="rect">
            <a:avLst/>
          </a:prstGeom>
        </p:spPr>
      </p:pic>
      <p:pic>
        <p:nvPicPr>
          <p:cNvPr id="14" name="Рисунок 13" descr="Kiji_Enclos_paroissia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87824" y="764704"/>
            <a:ext cx="2520280" cy="189021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131840" y="2060848"/>
            <a:ext cx="2234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Преображенский храм</a:t>
            </a:r>
          </a:p>
          <a:p>
            <a:pPr algn="ctr"/>
            <a:r>
              <a:rPr lang="ru-RU" sz="1600" b="1" dirty="0" smtClean="0"/>
              <a:t> на о. Кижи</a:t>
            </a:r>
            <a:endParaRPr lang="ru-RU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80112" y="692696"/>
            <a:ext cx="2388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Церковь Вознесения</a:t>
            </a:r>
          </a:p>
          <a:p>
            <a:pPr algn="ctr"/>
            <a:r>
              <a:rPr lang="ru-RU" sz="1400" dirty="0" smtClean="0"/>
              <a:t> Господня в Коломенском 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1619672" y="2708920"/>
            <a:ext cx="2358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Теремной дворец </a:t>
            </a:r>
          </a:p>
          <a:p>
            <a:pPr algn="ctr"/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Московского кремля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976" y="2780928"/>
            <a:ext cx="2558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Успенская «Дивная» </a:t>
            </a:r>
          </a:p>
          <a:p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церковь в Угличе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6165304"/>
            <a:ext cx="32251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Храм Покрова Пресвятой </a:t>
            </a:r>
          </a:p>
          <a:p>
            <a:r>
              <a:rPr lang="ru-RU" b="1" dirty="0" smtClean="0"/>
              <a:t>Богородицы в </a:t>
            </a:r>
            <a:r>
              <a:rPr lang="ru-RU" b="1" dirty="0" err="1" smtClean="0"/>
              <a:t>Медведково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131840" y="4797152"/>
            <a:ext cx="19915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Церковь Троицы </a:t>
            </a:r>
          </a:p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Никитниках</a:t>
            </a: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796136" y="4653136"/>
            <a:ext cx="27291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Церковь Рождества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Богородицы в </a:t>
            </a:r>
            <a:r>
              <a:rPr lang="ru-RU" dirty="0" err="1" smtClean="0">
                <a:solidFill>
                  <a:schemeClr val="bg1"/>
                </a:solidFill>
              </a:rPr>
              <a:t>Путинках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3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chemeClr val="bg1"/>
                </a:solidFill>
              </a:rPr>
              <a:t>Музыкальная культура отличалась большим разнообразием: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 Певческие школы в разных городах. 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Смотры хоров, устраиваемые Алексеем Михайловичем.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 Мастерская по переписке нот в Кремле.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Войсковая музыка.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Народная музыка.</a:t>
            </a:r>
          </a:p>
          <a:p>
            <a:pPr lvl="1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bg1"/>
                </a:solidFill>
              </a:rPr>
              <a:t>Скрипачи и органисты при дворе.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Содержимое 6" descr="inx960x640-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3068960"/>
            <a:ext cx="4059238" cy="2697702"/>
          </a:xfrm>
        </p:spPr>
      </p:pic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251520" y="1844824"/>
            <a:ext cx="4040188" cy="6397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Балаганный кукольный театр</a:t>
            </a:r>
            <a:endParaRPr lang="ru-RU" sz="32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4499992" y="1124744"/>
            <a:ext cx="4329807" cy="10287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Театральные представления, </a:t>
            </a:r>
            <a:r>
              <a:rPr lang="ru-RU" sz="24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срежиссированы</a:t>
            </a:r>
            <a:r>
              <a:rPr lang="ru-RU" sz="24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образцам западноевропейского искусства</a:t>
            </a:r>
            <a:endParaRPr lang="ru-RU" sz="24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17.jpg"/>
          <p:cNvPicPr>
            <a:picLocks noChangeAspect="1"/>
          </p:cNvPicPr>
          <p:nvPr/>
        </p:nvPicPr>
        <p:blipFill>
          <a:blip r:embed="rId3" cstate="print"/>
          <a:srcRect l="14277" t="20864" r="16328" b="19267"/>
          <a:stretch>
            <a:fillRect/>
          </a:stretch>
        </p:blipFill>
        <p:spPr>
          <a:xfrm>
            <a:off x="4788024" y="3212976"/>
            <a:ext cx="3672408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8339440" cy="3905994"/>
          </a:xfrm>
        </p:spPr>
      </p:pic>
      <p:sp>
        <p:nvSpPr>
          <p:cNvPr id="4" name="5-конечная звезда 3"/>
          <p:cNvSpPr/>
          <p:nvPr/>
        </p:nvSpPr>
        <p:spPr>
          <a:xfrm>
            <a:off x="899592" y="2780928"/>
            <a:ext cx="288032" cy="3383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899592" y="3861048"/>
            <a:ext cx="288032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899592" y="4149080"/>
            <a:ext cx="360040" cy="1943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 flipV="1">
            <a:off x="899592" y="4509120"/>
            <a:ext cx="360040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99592" y="3140968"/>
            <a:ext cx="360040" cy="2663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52928" cy="1683618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народов России в  XVII в.</a:t>
            </a:r>
          </a:p>
        </p:txBody>
      </p:sp>
      <p:pic>
        <p:nvPicPr>
          <p:cNvPr id="4" name="Рисунок 3" descr="86ff17f20780b0b1360b5046942b9c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420888"/>
            <a:ext cx="3658902" cy="4167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3921224"/>
          </a:xfrm>
        </p:spPr>
        <p:txBody>
          <a:bodyPr/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Узнать особенности основных направлений в культуре 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Познакомиться с выдающимися деятелями культуры 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192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Экономическое развитие страны требовало увеличения числа образованных людей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внутри страны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Привлечение иностранных специалистов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491880" y="3212976"/>
            <a:ext cx="2016224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Сохранение домашнего образования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Появление первых гражданских школ.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1687 г. – открытие Славяно-греко-латинской академии – первого высшего учебного заведения в стране. 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Дальнейшее развитие 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книгопечатания.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образования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.6571.d0b0d0bad0b0d0b4d0b5d0bcd0b8d18f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283968" y="3573016"/>
            <a:ext cx="4038600" cy="280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8604448" cy="2695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Сатирические повести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обличавшие государственные, общественные и церковные порядки</a:t>
            </a:r>
            <a:r>
              <a:rPr lang="ru-RU" sz="4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судебную волокиту. </a:t>
            </a:r>
            <a:endParaRPr lang="ru-RU" sz="4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Исторические произведения</a:t>
            </a:r>
          </a:p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Биографические повести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сформировавшиеся на основе житий святых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031293" y="260648"/>
            <a:ext cx="6507473" cy="6120680"/>
          </a:xfr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72000" y="4653136"/>
          <a:ext cx="3528393" cy="1301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31"/>
                <a:gridCol w="1176131"/>
                <a:gridCol w="1176131"/>
              </a:tblGrid>
              <a:tr h="650984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650984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Иконописное мастерство           Парсуны</a:t>
            </a:r>
          </a:p>
          <a:p>
            <a:pPr>
              <a:buNone/>
            </a:pP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Симона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Ушакова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Живопись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pas-nerukotvornyj-kopiya-ikony-17-ve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708920"/>
            <a:ext cx="2775533" cy="3259854"/>
          </a:xfrm>
          <a:prstGeom prst="rect">
            <a:avLst/>
          </a:prstGeom>
        </p:spPr>
      </p:pic>
      <p:pic>
        <p:nvPicPr>
          <p:cNvPr id="10" name="Рисунок 9" descr="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2060848"/>
            <a:ext cx="2282884" cy="4586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3649</TotalTime>
  <Words>160</Words>
  <Application>Microsoft Office PowerPoint</Application>
  <PresentationFormat>Экран (4:3)</PresentationFormat>
  <Paragraphs>61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Цель урока:</vt:lpstr>
      <vt:lpstr>Культура народов России в  XVII в.</vt:lpstr>
      <vt:lpstr>Задачи:</vt:lpstr>
      <vt:lpstr>Образование</vt:lpstr>
      <vt:lpstr>Развитие образования</vt:lpstr>
      <vt:lpstr>Слайд 6</vt:lpstr>
      <vt:lpstr> Литература</vt:lpstr>
      <vt:lpstr>Слайд 8</vt:lpstr>
      <vt:lpstr>Живопись</vt:lpstr>
      <vt:lpstr> Зодчество и архитектура</vt:lpstr>
      <vt:lpstr>Зодчество и архитектура</vt:lpstr>
      <vt:lpstr>Музыка</vt:lpstr>
      <vt:lpstr>Театр</vt:lpstr>
      <vt:lpstr>Слайд 14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60</cp:revision>
  <dcterms:created xsi:type="dcterms:W3CDTF">2022-03-09T15:48:16Z</dcterms:created>
  <dcterms:modified xsi:type="dcterms:W3CDTF">2022-04-04T18:22:13Z</dcterms:modified>
</cp:coreProperties>
</file>