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B6FB-D55F-4ACB-B963-0D534D2E6EB2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E771-9271-47A4-BA0F-63C6B6BE63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B6FB-D55F-4ACB-B963-0D534D2E6EB2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E771-9271-47A4-BA0F-63C6B6BE63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B6FB-D55F-4ACB-B963-0D534D2E6EB2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E771-9271-47A4-BA0F-63C6B6BE63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B6FB-D55F-4ACB-B963-0D534D2E6EB2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E771-9271-47A4-BA0F-63C6B6BE63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B6FB-D55F-4ACB-B963-0D534D2E6EB2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E771-9271-47A4-BA0F-63C6B6BE63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B6FB-D55F-4ACB-B963-0D534D2E6EB2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E771-9271-47A4-BA0F-63C6B6BE63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B6FB-D55F-4ACB-B963-0D534D2E6EB2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E771-9271-47A4-BA0F-63C6B6BE63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B6FB-D55F-4ACB-B963-0D534D2E6EB2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E771-9271-47A4-BA0F-63C6B6BE63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B6FB-D55F-4ACB-B963-0D534D2E6EB2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E771-9271-47A4-BA0F-63C6B6BE63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B6FB-D55F-4ACB-B963-0D534D2E6EB2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EE771-9271-47A4-BA0F-63C6B6BE63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B6FB-D55F-4ACB-B963-0D534D2E6EB2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F6EE771-9271-47A4-BA0F-63C6B6BE63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B9B6FB-D55F-4ACB-B963-0D534D2E6EB2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F6EE771-9271-47A4-BA0F-63C6B6BE635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лёночка\Desktop\Vgd6k2ORX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332656"/>
            <a:ext cx="8542767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2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851648" cy="833264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Домашнее задание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060849"/>
            <a:ext cx="79928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Произвести расчёты затрат на отдых в летние каникулы</a:t>
            </a:r>
            <a:endParaRPr lang="ru-RU" sz="4400" dirty="0"/>
          </a:p>
        </p:txBody>
      </p:sp>
      <p:pic>
        <p:nvPicPr>
          <p:cNvPr id="1026" name="Picture 2" descr="C:\Users\Алёночка\Desktop\img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350702">
            <a:off x="343765" y="4275789"/>
            <a:ext cx="2590800" cy="14001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491880" y="5229200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С учётом ЭКОНОЭМИИ !!!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</TotalTime>
  <Words>15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Поток</vt:lpstr>
      <vt:lpstr>Слайд 1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Алёночка</dc:creator>
  <cp:lastModifiedBy>Алёночка</cp:lastModifiedBy>
  <cp:revision>3</cp:revision>
  <dcterms:created xsi:type="dcterms:W3CDTF">2014-05-13T15:59:58Z</dcterms:created>
  <dcterms:modified xsi:type="dcterms:W3CDTF">2014-05-13T16:47:04Z</dcterms:modified>
</cp:coreProperties>
</file>