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3" r:id="rId16"/>
    <p:sldId id="274" r:id="rId17"/>
    <p:sldId id="275" r:id="rId18"/>
    <p:sldId id="323" r:id="rId19"/>
    <p:sldId id="324" r:id="rId20"/>
    <p:sldId id="276" r:id="rId21"/>
    <p:sldId id="277" r:id="rId22"/>
    <p:sldId id="279" r:id="rId23"/>
    <p:sldId id="284" r:id="rId24"/>
    <p:sldId id="325" r:id="rId25"/>
    <p:sldId id="278" r:id="rId26"/>
    <p:sldId id="315" r:id="rId27"/>
    <p:sldId id="280" r:id="rId28"/>
    <p:sldId id="281" r:id="rId29"/>
    <p:sldId id="282" r:id="rId30"/>
    <p:sldId id="283" r:id="rId31"/>
    <p:sldId id="287" r:id="rId32"/>
    <p:sldId id="285" r:id="rId33"/>
    <p:sldId id="286" r:id="rId34"/>
    <p:sldId id="288" r:id="rId35"/>
    <p:sldId id="289" r:id="rId36"/>
    <p:sldId id="305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9" r:id="rId46"/>
    <p:sldId id="300" r:id="rId47"/>
    <p:sldId id="301" r:id="rId48"/>
    <p:sldId id="302" r:id="rId49"/>
    <p:sldId id="303" r:id="rId50"/>
    <p:sldId id="304" r:id="rId51"/>
    <p:sldId id="309" r:id="rId52"/>
    <p:sldId id="310" r:id="rId53"/>
    <p:sldId id="311" r:id="rId54"/>
    <p:sldId id="312" r:id="rId55"/>
    <p:sldId id="307" r:id="rId56"/>
    <p:sldId id="308" r:id="rId57"/>
    <p:sldId id="321" r:id="rId58"/>
    <p:sldId id="322" r:id="rId59"/>
    <p:sldId id="318" r:id="rId60"/>
    <p:sldId id="313" r:id="rId61"/>
    <p:sldId id="314" r:id="rId62"/>
    <p:sldId id="316" r:id="rId63"/>
    <p:sldId id="317" r:id="rId64"/>
    <p:sldId id="320" r:id="rId65"/>
    <p:sldId id="319" r:id="rId6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3F32D"/>
    <a:srgbClr val="D4E937"/>
    <a:srgbClr val="D0D749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7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B4344-9F1A-4967-9B30-C81A23AC304E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145FE-94B1-4A04-AF11-829B875C0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466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B4344-9F1A-4967-9B30-C81A23AC304E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145FE-94B1-4A04-AF11-829B875C0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299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B4344-9F1A-4967-9B30-C81A23AC304E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145FE-94B1-4A04-AF11-829B875C0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416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B4344-9F1A-4967-9B30-C81A23AC304E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145FE-94B1-4A04-AF11-829B875C0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342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B4344-9F1A-4967-9B30-C81A23AC304E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145FE-94B1-4A04-AF11-829B875C0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613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B4344-9F1A-4967-9B30-C81A23AC304E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145FE-94B1-4A04-AF11-829B875C0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789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B4344-9F1A-4967-9B30-C81A23AC304E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145FE-94B1-4A04-AF11-829B875C0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262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B4344-9F1A-4967-9B30-C81A23AC304E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145FE-94B1-4A04-AF11-829B875C0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62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B4344-9F1A-4967-9B30-C81A23AC304E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145FE-94B1-4A04-AF11-829B875C0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052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B4344-9F1A-4967-9B30-C81A23AC304E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145FE-94B1-4A04-AF11-829B875C0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064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B4344-9F1A-4967-9B30-C81A23AC304E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145FE-94B1-4A04-AF11-829B875C0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561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smConfetti">
          <a:fgClr>
            <a:srgbClr val="92D050"/>
          </a:fgClr>
          <a:bgClr>
            <a:srgbClr val="FFFF99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B4344-9F1A-4967-9B30-C81A23AC304E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145FE-94B1-4A04-AF11-829B875C0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881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7810"/>
          <a:stretch/>
        </p:blipFill>
        <p:spPr bwMode="auto">
          <a:xfrm>
            <a:off x="179512" y="382943"/>
            <a:ext cx="8784976" cy="60123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658269" y="692696"/>
            <a:ext cx="4759380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Духовно –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нравственное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воспитание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современной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семье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25580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332656"/>
            <a:ext cx="8403777" cy="6302833"/>
          </a:xfrm>
        </p:spPr>
      </p:pic>
    </p:spTree>
    <p:extLst>
      <p:ext uri="{BB962C8B-B14F-4D97-AF65-F5344CB8AC3E}">
        <p14:creationId xmlns:p14="http://schemas.microsoft.com/office/powerpoint/2010/main" val="173143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260648"/>
            <a:ext cx="8211756" cy="6158817"/>
          </a:xfrm>
        </p:spPr>
      </p:pic>
    </p:spTree>
    <p:extLst>
      <p:ext uri="{BB962C8B-B14F-4D97-AF65-F5344CB8AC3E}">
        <p14:creationId xmlns:p14="http://schemas.microsoft.com/office/powerpoint/2010/main" val="506994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260648"/>
            <a:ext cx="8372748" cy="6279561"/>
          </a:xfrm>
        </p:spPr>
      </p:pic>
    </p:spTree>
    <p:extLst>
      <p:ext uri="{BB962C8B-B14F-4D97-AF65-F5344CB8AC3E}">
        <p14:creationId xmlns:p14="http://schemas.microsoft.com/office/powerpoint/2010/main" val="354153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88640"/>
            <a:ext cx="8496944" cy="6372708"/>
          </a:xfrm>
        </p:spPr>
      </p:pic>
    </p:spTree>
    <p:extLst>
      <p:ext uri="{BB962C8B-B14F-4D97-AF65-F5344CB8AC3E}">
        <p14:creationId xmlns:p14="http://schemas.microsoft.com/office/powerpoint/2010/main" val="402287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260648"/>
            <a:ext cx="8496944" cy="6372708"/>
          </a:xfrm>
        </p:spPr>
      </p:pic>
    </p:spTree>
    <p:extLst>
      <p:ext uri="{BB962C8B-B14F-4D97-AF65-F5344CB8AC3E}">
        <p14:creationId xmlns:p14="http://schemas.microsoft.com/office/powerpoint/2010/main" val="253057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513" y="176213"/>
            <a:ext cx="8815387" cy="650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1484784"/>
            <a:ext cx="6808852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«Семейные </a:t>
            </a:r>
          </a:p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традиции»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39851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332656"/>
            <a:ext cx="8352928" cy="62646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0523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332656"/>
            <a:ext cx="8352928" cy="62646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17323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620688"/>
            <a:ext cx="8429618" cy="5544616"/>
          </a:xfrm>
        </p:spPr>
      </p:pic>
    </p:spTree>
    <p:extLst>
      <p:ext uri="{BB962C8B-B14F-4D97-AF65-F5344CB8AC3E}">
        <p14:creationId xmlns:p14="http://schemas.microsoft.com/office/powerpoint/2010/main" val="175365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91680" y="116632"/>
            <a:ext cx="5472608" cy="6547594"/>
          </a:xfrm>
        </p:spPr>
      </p:pic>
    </p:spTree>
    <p:extLst>
      <p:ext uri="{BB962C8B-B14F-4D97-AF65-F5344CB8AC3E}">
        <p14:creationId xmlns:p14="http://schemas.microsoft.com/office/powerpoint/2010/main" val="324283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709909" y="-981716"/>
            <a:ext cx="5760641" cy="85334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0808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3" y="404664"/>
            <a:ext cx="8856983" cy="5904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0983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404664"/>
            <a:ext cx="8798272" cy="5865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6475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260648"/>
            <a:ext cx="8496944" cy="63727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8451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20" y="404664"/>
            <a:ext cx="8660162" cy="5904656"/>
          </a:xfrm>
        </p:spPr>
      </p:pic>
    </p:spTree>
    <p:extLst>
      <p:ext uri="{BB962C8B-B14F-4D97-AF65-F5344CB8AC3E}">
        <p14:creationId xmlns:p14="http://schemas.microsoft.com/office/powerpoint/2010/main" val="304239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48680"/>
            <a:ext cx="8640960" cy="5906179"/>
          </a:xfrm>
        </p:spPr>
      </p:pic>
    </p:spTree>
    <p:extLst>
      <p:ext uri="{BB962C8B-B14F-4D97-AF65-F5344CB8AC3E}">
        <p14:creationId xmlns:p14="http://schemas.microsoft.com/office/powerpoint/2010/main" val="266942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908720"/>
            <a:ext cx="8891411" cy="5001419"/>
          </a:xfrm>
        </p:spPr>
      </p:pic>
    </p:spTree>
    <p:extLst>
      <p:ext uri="{BB962C8B-B14F-4D97-AF65-F5344CB8AC3E}">
        <p14:creationId xmlns:p14="http://schemas.microsoft.com/office/powerpoint/2010/main" val="98034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332656"/>
            <a:ext cx="8280920" cy="6210690"/>
          </a:xfrm>
        </p:spPr>
      </p:pic>
    </p:spTree>
    <p:extLst>
      <p:ext uri="{BB962C8B-B14F-4D97-AF65-F5344CB8AC3E}">
        <p14:creationId xmlns:p14="http://schemas.microsoft.com/office/powerpoint/2010/main" val="4232191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19" y="548680"/>
            <a:ext cx="8673323" cy="5760640"/>
          </a:xfrm>
        </p:spPr>
      </p:pic>
    </p:spTree>
    <p:extLst>
      <p:ext uri="{BB962C8B-B14F-4D97-AF65-F5344CB8AC3E}">
        <p14:creationId xmlns:p14="http://schemas.microsoft.com/office/powerpoint/2010/main" val="570532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260648"/>
            <a:ext cx="8451783" cy="6338837"/>
          </a:xfrm>
        </p:spPr>
      </p:pic>
    </p:spTree>
    <p:extLst>
      <p:ext uri="{BB962C8B-B14F-4D97-AF65-F5344CB8AC3E}">
        <p14:creationId xmlns:p14="http://schemas.microsoft.com/office/powerpoint/2010/main" val="188542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260648"/>
            <a:ext cx="8424936" cy="6318702"/>
          </a:xfrm>
        </p:spPr>
      </p:pic>
    </p:spTree>
    <p:extLst>
      <p:ext uri="{BB962C8B-B14F-4D97-AF65-F5344CB8AC3E}">
        <p14:creationId xmlns:p14="http://schemas.microsoft.com/office/powerpoint/2010/main" val="359402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59653" y="1556792"/>
            <a:ext cx="5508496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Клуб</a:t>
            </a:r>
          </a:p>
          <a:p>
            <a:pPr algn="ctr"/>
            <a:r>
              <a:rPr lang="ru-RU" sz="10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«Семь Я»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23436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260648"/>
            <a:ext cx="8352928" cy="6264696"/>
          </a:xfrm>
        </p:spPr>
      </p:pic>
    </p:spTree>
    <p:extLst>
      <p:ext uri="{BB962C8B-B14F-4D97-AF65-F5344CB8AC3E}">
        <p14:creationId xmlns:p14="http://schemas.microsoft.com/office/powerpoint/2010/main" val="3996272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513" y="176213"/>
            <a:ext cx="8815387" cy="650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00912" y="705177"/>
            <a:ext cx="6342185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Досуги </a:t>
            </a:r>
          </a:p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</a:p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праздники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852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836712"/>
            <a:ext cx="8704967" cy="4896544"/>
          </a:xfrm>
        </p:spPr>
      </p:pic>
    </p:spTree>
    <p:extLst>
      <p:ext uri="{BB962C8B-B14F-4D97-AF65-F5344CB8AC3E}">
        <p14:creationId xmlns:p14="http://schemas.microsoft.com/office/powerpoint/2010/main" val="1908784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560" y="157948"/>
            <a:ext cx="7632848" cy="6529714"/>
          </a:xfrm>
        </p:spPr>
      </p:pic>
    </p:spTree>
    <p:extLst>
      <p:ext uri="{BB962C8B-B14F-4D97-AF65-F5344CB8AC3E}">
        <p14:creationId xmlns:p14="http://schemas.microsoft.com/office/powerpoint/2010/main" val="959114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88640"/>
            <a:ext cx="8640960" cy="6480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112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3" y="404664"/>
            <a:ext cx="8856983" cy="5904656"/>
          </a:xfrm>
        </p:spPr>
      </p:pic>
    </p:spTree>
    <p:extLst>
      <p:ext uri="{BB962C8B-B14F-4D97-AF65-F5344CB8AC3E}">
        <p14:creationId xmlns:p14="http://schemas.microsoft.com/office/powerpoint/2010/main" val="413894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260648"/>
            <a:ext cx="8352928" cy="6264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0086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88640"/>
            <a:ext cx="8571797" cy="6428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08210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7" y="188640"/>
            <a:ext cx="8544949" cy="6408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450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548680"/>
            <a:ext cx="8748971" cy="5832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6644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260648"/>
            <a:ext cx="8280920" cy="6210690"/>
          </a:xfrm>
        </p:spPr>
      </p:pic>
    </p:spTree>
    <p:extLst>
      <p:ext uri="{BB962C8B-B14F-4D97-AF65-F5344CB8AC3E}">
        <p14:creationId xmlns:p14="http://schemas.microsoft.com/office/powerpoint/2010/main" val="355205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88640"/>
            <a:ext cx="8568952" cy="6426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44926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88640"/>
            <a:ext cx="8496944" cy="63727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981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16632"/>
            <a:ext cx="8640960" cy="64807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29423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764704"/>
            <a:ext cx="8891411" cy="5001419"/>
          </a:xfrm>
        </p:spPr>
      </p:pic>
    </p:spTree>
    <p:extLst>
      <p:ext uri="{BB962C8B-B14F-4D97-AF65-F5344CB8AC3E}">
        <p14:creationId xmlns:p14="http://schemas.microsoft.com/office/powerpoint/2010/main" val="256495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260648"/>
            <a:ext cx="8568952" cy="6426714"/>
          </a:xfrm>
        </p:spPr>
      </p:pic>
    </p:spTree>
    <p:extLst>
      <p:ext uri="{BB962C8B-B14F-4D97-AF65-F5344CB8AC3E}">
        <p14:creationId xmlns:p14="http://schemas.microsoft.com/office/powerpoint/2010/main" val="318636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692696"/>
            <a:ext cx="8891411" cy="5001419"/>
          </a:xfrm>
        </p:spPr>
      </p:pic>
    </p:spTree>
    <p:extLst>
      <p:ext uri="{BB962C8B-B14F-4D97-AF65-F5344CB8AC3E}">
        <p14:creationId xmlns:p14="http://schemas.microsoft.com/office/powerpoint/2010/main" val="32079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88640"/>
            <a:ext cx="8619801" cy="6464851"/>
          </a:xfrm>
        </p:spPr>
      </p:pic>
    </p:spTree>
    <p:extLst>
      <p:ext uri="{BB962C8B-B14F-4D97-AF65-F5344CB8AC3E}">
        <p14:creationId xmlns:p14="http://schemas.microsoft.com/office/powerpoint/2010/main" val="4086421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404664"/>
            <a:ext cx="8748972" cy="5832648"/>
          </a:xfrm>
        </p:spPr>
      </p:pic>
    </p:spTree>
    <p:extLst>
      <p:ext uri="{BB962C8B-B14F-4D97-AF65-F5344CB8AC3E}">
        <p14:creationId xmlns:p14="http://schemas.microsoft.com/office/powerpoint/2010/main" val="106508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332656"/>
            <a:ext cx="8690260" cy="5793507"/>
          </a:xfrm>
        </p:spPr>
      </p:pic>
    </p:spTree>
    <p:extLst>
      <p:ext uri="{BB962C8B-B14F-4D97-AF65-F5344CB8AC3E}">
        <p14:creationId xmlns:p14="http://schemas.microsoft.com/office/powerpoint/2010/main" val="688818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1" y="332656"/>
            <a:ext cx="8748971" cy="5832648"/>
          </a:xfrm>
        </p:spPr>
      </p:pic>
    </p:spTree>
    <p:extLst>
      <p:ext uri="{BB962C8B-B14F-4D97-AF65-F5344CB8AC3E}">
        <p14:creationId xmlns:p14="http://schemas.microsoft.com/office/powerpoint/2010/main" val="153451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404664"/>
            <a:ext cx="8824180" cy="5882787"/>
          </a:xfrm>
        </p:spPr>
      </p:pic>
    </p:spTree>
    <p:extLst>
      <p:ext uri="{BB962C8B-B14F-4D97-AF65-F5344CB8AC3E}">
        <p14:creationId xmlns:p14="http://schemas.microsoft.com/office/powerpoint/2010/main" val="1412975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88640"/>
            <a:ext cx="8640960" cy="6480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4642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548680"/>
            <a:ext cx="8824180" cy="5882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938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404664"/>
            <a:ext cx="8713475" cy="5808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61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404664"/>
            <a:ext cx="8856983" cy="5904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642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332656"/>
            <a:ext cx="8748971" cy="5832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112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88640"/>
            <a:ext cx="8640960" cy="6480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510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16632"/>
            <a:ext cx="8739816" cy="6554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5434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88640"/>
            <a:ext cx="8448939" cy="6336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473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16632"/>
            <a:ext cx="8568952" cy="6426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76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513" y="176213"/>
            <a:ext cx="8815387" cy="650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4295" y="2059432"/>
            <a:ext cx="810696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Фотоконкурсы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662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404664"/>
            <a:ext cx="8640959" cy="5760640"/>
          </a:xfrm>
        </p:spPr>
      </p:pic>
    </p:spTree>
    <p:extLst>
      <p:ext uri="{BB962C8B-B14F-4D97-AF65-F5344CB8AC3E}">
        <p14:creationId xmlns:p14="http://schemas.microsoft.com/office/powerpoint/2010/main" val="122346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764704"/>
            <a:ext cx="8701716" cy="5184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0828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4" y="260648"/>
            <a:ext cx="4655347" cy="6408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5563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4" y="188640"/>
            <a:ext cx="4824536" cy="64327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7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88640"/>
            <a:ext cx="8448938" cy="6336704"/>
          </a:xfrm>
        </p:spPr>
      </p:pic>
    </p:spTree>
    <p:extLst>
      <p:ext uri="{BB962C8B-B14F-4D97-AF65-F5344CB8AC3E}">
        <p14:creationId xmlns:p14="http://schemas.microsoft.com/office/powerpoint/2010/main" val="182298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16632"/>
            <a:ext cx="4968552" cy="6624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5361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9672" y="116632"/>
            <a:ext cx="5802336" cy="66139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101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48680"/>
            <a:ext cx="8712968" cy="5808646"/>
          </a:xfrm>
        </p:spPr>
      </p:pic>
    </p:spTree>
    <p:extLst>
      <p:ext uri="{BB962C8B-B14F-4D97-AF65-F5344CB8AC3E}">
        <p14:creationId xmlns:p14="http://schemas.microsoft.com/office/powerpoint/2010/main" val="12072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513" y="176213"/>
            <a:ext cx="8815387" cy="650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8925" y="548680"/>
            <a:ext cx="8466164" cy="51398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Кружок</a:t>
            </a:r>
          </a:p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 </a:t>
            </a:r>
          </a:p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духовно-нравственному</a:t>
            </a:r>
          </a:p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воспитанию </a:t>
            </a:r>
          </a:p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«Зёрнышки»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2151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404664"/>
            <a:ext cx="8752609" cy="5692120"/>
          </a:xfrm>
        </p:spPr>
      </p:pic>
    </p:spTree>
    <p:extLst>
      <p:ext uri="{BB962C8B-B14F-4D97-AF65-F5344CB8AC3E}">
        <p14:creationId xmlns:p14="http://schemas.microsoft.com/office/powerpoint/2010/main" val="187892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29</Words>
  <Application>Microsoft Office PowerPoint</Application>
  <PresentationFormat>Экран (4:3)</PresentationFormat>
  <Paragraphs>18</Paragraphs>
  <Slides>65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65</vt:i4>
      </vt:variant>
    </vt:vector>
  </HeadingPairs>
  <TitlesOfParts>
    <vt:vector size="6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21</cp:revision>
  <dcterms:created xsi:type="dcterms:W3CDTF">2018-11-09T10:56:25Z</dcterms:created>
  <dcterms:modified xsi:type="dcterms:W3CDTF">2018-11-16T13:03:06Z</dcterms:modified>
</cp:coreProperties>
</file>