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75" r:id="rId3"/>
    <p:sldId id="286" r:id="rId4"/>
    <p:sldId id="269" r:id="rId5"/>
    <p:sldId id="289" r:id="rId6"/>
    <p:sldId id="290" r:id="rId7"/>
    <p:sldId id="270" r:id="rId8"/>
    <p:sldId id="272" r:id="rId9"/>
    <p:sldId id="277" r:id="rId10"/>
    <p:sldId id="279" r:id="rId11"/>
    <p:sldId id="285" r:id="rId12"/>
    <p:sldId id="280" r:id="rId13"/>
    <p:sldId id="276" r:id="rId14"/>
    <p:sldId id="284" r:id="rId15"/>
    <p:sldId id="262" r:id="rId16"/>
    <p:sldId id="263" r:id="rId17"/>
    <p:sldId id="281" r:id="rId18"/>
    <p:sldId id="282" r:id="rId19"/>
    <p:sldId id="283" r:id="rId20"/>
    <p:sldId id="260" r:id="rId21"/>
    <p:sldId id="273" r:id="rId22"/>
    <p:sldId id="274" r:id="rId23"/>
    <p:sldId id="287" r:id="rId24"/>
    <p:sldId id="288" r:id="rId25"/>
    <p:sldId id="26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2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E08372-7D5A-46AC-A4A7-B407986EDB81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D0371E-7F32-4B45-A0DD-6A62600640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820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D0371E-7F32-4B45-A0DD-6A6260064022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6641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D0371E-7F32-4B45-A0DD-6A6260064022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83750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D0371E-7F32-4B45-A0DD-6A6260064022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753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44E0F-62F6-4469-A485-051F8E6D0313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2C8CFB-7171-4943-A9D4-474FBD7BA25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44E0F-62F6-4469-A485-051F8E6D0313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C8CFB-7171-4943-A9D4-474FBD7BA2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44E0F-62F6-4469-A485-051F8E6D0313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C8CFB-7171-4943-A9D4-474FBD7BA2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9D44E0F-62F6-4469-A485-051F8E6D0313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F02C8CFB-7171-4943-A9D4-474FBD7BA25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44E0F-62F6-4469-A485-051F8E6D0313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C8CFB-7171-4943-A9D4-474FBD7BA25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44E0F-62F6-4469-A485-051F8E6D0313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C8CFB-7171-4943-A9D4-474FBD7BA25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C8CFB-7171-4943-A9D4-474FBD7BA25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44E0F-62F6-4469-A485-051F8E6D0313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44E0F-62F6-4469-A485-051F8E6D0313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C8CFB-7171-4943-A9D4-474FBD7BA25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44E0F-62F6-4469-A485-051F8E6D0313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C8CFB-7171-4943-A9D4-474FBD7BA2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9D44E0F-62F6-4469-A485-051F8E6D0313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02C8CFB-7171-4943-A9D4-474FBD7BA25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44E0F-62F6-4469-A485-051F8E6D0313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2C8CFB-7171-4943-A9D4-474FBD7BA25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9D44E0F-62F6-4469-A485-051F8E6D0313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F02C8CFB-7171-4943-A9D4-474FBD7BA25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stihi.ru/pics/2019/02/03/6954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82" y="20531"/>
            <a:ext cx="9059646" cy="6837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2162671"/>
          </a:xfrm>
        </p:spPr>
        <p:txBody>
          <a:bodyPr>
            <a:prstTxWarp prst="textDeflate">
              <a:avLst/>
            </a:prstTxWarp>
          </a:bodyPr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Дети блокадного Ленинграда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9052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cdn1.ozone.ru/multimedia/10132740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14" y="0"/>
            <a:ext cx="3851920" cy="3855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s://avatars.mds.yandex.net/get-pdb/1211668/05e1f0fe-11aa-41a7-befc-83b509e20a8e/s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2232" y="0"/>
            <a:ext cx="4533441" cy="3895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avatars.mds.yandex.net/get-pdb/1519478/5082ef9f-0d99-4e50-b0c6-dbb77de8fe16/s12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434" y="3240290"/>
            <a:ext cx="5099720" cy="3588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s://s16.stc.all.kpcdn.net/share/i/3/653715/inx600x4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851682"/>
            <a:ext cx="4012434" cy="301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4233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913" y="1524000"/>
            <a:ext cx="6610174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effectLst/>
              </a:rPr>
              <a:t>Рисунок Шурика Игнатьева, </a:t>
            </a:r>
            <a:r>
              <a:rPr lang="ru-RU" sz="3200" b="1" dirty="0">
                <a:effectLst/>
              </a:rPr>
              <a:t>трех с половиной лет от роду, 23 мая 1942 года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000181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avatars.mds.yandex.net/get-pdb/1554263/cd172056-1a1e-47cf-a2d2-c944c2b5f18c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5977" y="116632"/>
            <a:ext cx="5087615" cy="3815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2.bp.blogspot.com/-6OUFxKLleD8/XE8Oa7f43EI/AAAAAAAAFes/9ZRSny1aXiM2yDSPgnmCl23MiEt_OlGhgCLcBGAs/s1600/290266_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3678705" cy="4538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2682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http://img3.proshkolu.ru/content/media/pic/std/3000000/2835000/2834059-7373e75e1acd0fe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19" y="-99392"/>
            <a:ext cx="4399706" cy="4320480"/>
          </a:xfrm>
          <a:prstGeom prst="rect">
            <a:avLst/>
          </a:prstGeom>
          <a:noFill/>
        </p:spPr>
      </p:pic>
      <p:pic>
        <p:nvPicPr>
          <p:cNvPr id="8" name="Picture 2" descr="http://mognovse.ru/mogno/795/794740/794740_html_m5f93fc2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40430" y="94320"/>
            <a:ext cx="4703569" cy="393305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1521" y="4941168"/>
            <a:ext cx="85689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Во время блокады в Ленинграде и области работали школы и дети продолжали </a:t>
            </a:r>
            <a:r>
              <a:rPr lang="ru-RU" sz="2800" b="1" dirty="0" smtClean="0"/>
              <a:t>учиться</a:t>
            </a:r>
            <a:r>
              <a:rPr lang="ru-RU" sz="28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6765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8640"/>
            <a:ext cx="89644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Учительница Е.М. Демина ведет урок в 7-м классе средней школы № 10 Свердловского района Ленинграда. На первом плане – ученицы Оля </a:t>
            </a:r>
            <a:r>
              <a:rPr lang="ru-RU" sz="2400" b="1" dirty="0" err="1"/>
              <a:t>Руран</a:t>
            </a:r>
            <a:r>
              <a:rPr lang="ru-RU" sz="2400" b="1" dirty="0"/>
              <a:t> и Зоя </a:t>
            </a:r>
            <a:r>
              <a:rPr lang="ru-RU" sz="2400" b="1" dirty="0" err="1"/>
              <a:t>Чубаркова</a:t>
            </a:r>
            <a:r>
              <a:rPr lang="ru-RU" sz="2400" b="1" dirty="0"/>
              <a:t>.</a:t>
            </a:r>
          </a:p>
        </p:txBody>
      </p:sp>
      <p:pic>
        <p:nvPicPr>
          <p:cNvPr id="3" name="Picture 4" descr="https://i0.wp.com/mtdata.ru/u5/photo04CB/20400876189-0/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606488"/>
            <a:ext cx="6551973" cy="47028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07269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800_6d02f443d9c14b6e4ec3d7e9cd4690f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56" y="1531377"/>
            <a:ext cx="4597899" cy="5326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s://slide-share.ru/image/2286461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996" y="116632"/>
            <a:ext cx="4686004" cy="298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i.ytimg.com/vi/gXJB9_UfaI8/hqdefault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83" b="13366"/>
          <a:stretch/>
        </p:blipFill>
        <p:spPr bwMode="auto">
          <a:xfrm>
            <a:off x="4590843" y="3761003"/>
            <a:ext cx="4572000" cy="2525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878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005_blokad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969"/>
            <a:ext cx="4874142" cy="6741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796136" y="620688"/>
            <a:ext cx="302433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Дети в бомбоубежище во время налета авиации противника.</a:t>
            </a:r>
          </a:p>
        </p:txBody>
      </p:sp>
    </p:spTree>
    <p:extLst>
      <p:ext uri="{BB962C8B-B14F-4D97-AF65-F5344CB8AC3E}">
        <p14:creationId xmlns:p14="http://schemas.microsoft.com/office/powerpoint/2010/main" val="517979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s://litlife.club/books/257664/read/images/Zamenimustanko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640"/>
            <a:ext cx="6336704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5575" y="4149080"/>
            <a:ext cx="859288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Весной 1942 года в опустевшие, обезлюдевшие цехи предприятий пришли тысячи детей и подростков. В 12-15 лет они становились станочниками и сборщиками, выпускали автоматы и пулеметы, артиллерийские и реактивные снаряды</a:t>
            </a:r>
          </a:p>
        </p:txBody>
      </p:sp>
    </p:spTree>
    <p:extLst>
      <p:ext uri="{BB962C8B-B14F-4D97-AF65-F5344CB8AC3E}">
        <p14:creationId xmlns:p14="http://schemas.microsoft.com/office/powerpoint/2010/main" val="3148411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diletant.media/upload/medialibrary/089/089ad43115e3afecd064cbb3697de7a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188640"/>
            <a:ext cx="8220914" cy="53307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12076" y="5517232"/>
            <a:ext cx="794838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000000"/>
                </a:solidFill>
                <a:latin typeface="Spectral"/>
              </a:rPr>
              <a:t>Учащиеся ремесленного училища собирают мины в блокадном Ленинграде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168468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8640"/>
            <a:ext cx="7642467" cy="4978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47619" y="5373216"/>
            <a:ext cx="79346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Контролер Балтийского </a:t>
            </a:r>
            <a:r>
              <a:rPr lang="ru-RU" sz="2800" b="1" dirty="0"/>
              <a:t>завода, комсомолка Валя Карасева за работой. 14 марта 1942 г.</a:t>
            </a:r>
          </a:p>
        </p:txBody>
      </p:sp>
    </p:spTree>
    <p:extLst>
      <p:ext uri="{BB962C8B-B14F-4D97-AF65-F5344CB8AC3E}">
        <p14:creationId xmlns:p14="http://schemas.microsoft.com/office/powerpoint/2010/main" val="422938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://shkolnye-prezentacii.ru/wp-content/uploads/2016/08/blocada-leningrada-07.jpg"/>
          <p:cNvPicPr>
            <a:picLocks noChangeAspect="1" noChangeArrowheads="1"/>
          </p:cNvPicPr>
          <p:nvPr/>
        </p:nvPicPr>
        <p:blipFill rotWithShape="1">
          <a:blip r:embed="rId2" cstate="print"/>
          <a:srcRect l="4485"/>
          <a:stretch/>
        </p:blipFill>
        <p:spPr bwMode="auto">
          <a:xfrm>
            <a:off x="0" y="8699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84484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[5c0c94f7a8c821d5330c75faf5690f4f8.jpg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76672"/>
            <a:ext cx="8819143" cy="6054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4309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2" descr="http://neva.today/uploads/16/03/04/o_10437278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676" y="692696"/>
            <a:ext cx="9024324" cy="50761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8432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 descr="http://uslide.ru/images/20/26495/960/img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0"/>
            <a:ext cx="9144000" cy="68580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89722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0" y="764704"/>
            <a:ext cx="4572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smtClean="0">
                <a:latin typeface="Arial"/>
              </a:rPr>
              <a:t>За годы войны в Новосибирск было эвакуировано 34 детских дома.</a:t>
            </a:r>
          </a:p>
          <a:p>
            <a:endParaRPr lang="ru-RU" sz="2800" b="1" dirty="0" smtClean="0">
              <a:latin typeface="Arial"/>
            </a:endParaRPr>
          </a:p>
          <a:p>
            <a:r>
              <a:rPr lang="ru-RU" sz="2800" b="1" dirty="0" smtClean="0">
                <a:latin typeface="Arial"/>
              </a:rPr>
              <a:t> В августе-сентябре 1942 года из Ленинграда прибыло 22 детских дома и интерната с 1 814 детьми. </a:t>
            </a:r>
            <a:endParaRPr lang="ru-RU" sz="2800" b="1" dirty="0"/>
          </a:p>
        </p:txBody>
      </p:sp>
      <p:pic>
        <p:nvPicPr>
          <p:cNvPr id="1026" name="Picture 2" descr="http://gov-murman.ru/upload/resize_cache/iblock/c9b/1080_720_1/23012019-Blokada-i-pamyat-o-ney-_2_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4" t="1430" r="2771" b="14915"/>
          <a:stretch/>
        </p:blipFill>
        <p:spPr bwMode="auto">
          <a:xfrm>
            <a:off x="155848" y="306309"/>
            <a:ext cx="4252686" cy="5820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30043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s.66.ru/localStorage/news/8a/9f/92/fe/8a9f92fe_resizedScaled_817to46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573994"/>
            <a:ext cx="5868144" cy="3303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ic.pics.livejournal.com/tiina/12725143/19489328/19489328_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151"/>
            <a:ext cx="5292080" cy="3571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48221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fs00.infourok.ru/images/doc/35/44556/hello_html_699b2a9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8640"/>
            <a:ext cx="6667500" cy="500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5517232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На Васильевском острове в Петербурге</a:t>
            </a:r>
            <a:endParaRPr lang="ru-RU" dirty="0"/>
          </a:p>
          <a:p>
            <a:r>
              <a:rPr lang="ru-RU" b="1" dirty="0"/>
              <a:t>1953 году был поставлен памятник детям блокадного Ленинграда.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3780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3120" y="260649"/>
            <a:ext cx="86409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Блокада Ленинграда во время Великой Отечественной войны длилась 872 дня с 8 сентября 1941 года до 27 января 1944 года.</a:t>
            </a:r>
            <a:endParaRPr lang="ru-RU" sz="2800" dirty="0"/>
          </a:p>
        </p:txBody>
      </p:sp>
      <p:pic>
        <p:nvPicPr>
          <p:cNvPr id="5" name="Рисунок 4" descr="https://pbs.twimg.com/media/DxquHpDWkAEYvuU.jpg:large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1815043"/>
            <a:ext cx="7816049" cy="50354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44433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get-pdb/1593737/22d9f9c9-8a08-4c9b-87e8-e98cdbdfc134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86" y="1520333"/>
            <a:ext cx="7713576" cy="5142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6686" y="116632"/>
            <a:ext cx="867731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/>
                <a:ea typeface="Calibri"/>
              </a:rPr>
              <a:t>В блокадном Ленинграде </a:t>
            </a:r>
            <a:r>
              <a:rPr lang="ru-RU" sz="2800" dirty="0">
                <a:latin typeface="Times New Roman"/>
                <a:ea typeface="Calibri"/>
              </a:rPr>
              <a:t>оставалось помимо взрослого населения </a:t>
            </a:r>
            <a:r>
              <a:rPr lang="ru-RU" sz="2800" b="1" dirty="0">
                <a:latin typeface="Times New Roman"/>
                <a:ea typeface="Calibri"/>
              </a:rPr>
              <a:t>400 тысяч детей </a:t>
            </a:r>
            <a:r>
              <a:rPr lang="ru-RU" sz="2800" dirty="0">
                <a:latin typeface="Times New Roman"/>
                <a:ea typeface="Calibri"/>
              </a:rPr>
              <a:t>– от младенцев до школьников и подростков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0195587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4" y="188640"/>
            <a:ext cx="9015214" cy="5364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00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Ужасы блокадного Ленинград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515350" cy="5895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2686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www.surwiki.admsurgut.ru/wiki/images/6/6c/Exawerwererwermp%D0%B9%D1%83%D0%B9%D1%831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3" y="260648"/>
            <a:ext cx="3779912" cy="5348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lip_image00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9625" y="2868605"/>
            <a:ext cx="5335920" cy="400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http://22-91.ru/upload/images/photo/32/84/9ac98b33f56fb37bbb56e1f27edc145093956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6727" y="-1"/>
            <a:ext cx="5048818" cy="28255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60597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dn.fishki.net/upload/post/201509/08/1656129/tn/jetabqznq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14830"/>
            <a:ext cx="5724128" cy="3641976"/>
          </a:xfrm>
          <a:prstGeom prst="rect">
            <a:avLst/>
          </a:prstGeom>
          <a:noFill/>
        </p:spPr>
      </p:pic>
      <p:pic>
        <p:nvPicPr>
          <p:cNvPr id="3" name="Picture 2" descr="Ochina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278593"/>
            <a:ext cx="4716016" cy="3603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724129" y="332656"/>
            <a:ext cx="280831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Мальчики чинят крыши, поврежденные фугасными снарядами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83274" y="3957082"/>
            <a:ext cx="412868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Дети блокадного Ленинграда у грядок на </a:t>
            </a:r>
            <a:r>
              <a:rPr lang="ru-RU" sz="2800" dirty="0" err="1"/>
              <a:t>Мытнинской</a:t>
            </a:r>
            <a:r>
              <a:rPr lang="ru-RU" sz="2800" dirty="0"/>
              <a:t> набережной. 1942 г.</a:t>
            </a:r>
          </a:p>
        </p:txBody>
      </p:sp>
    </p:spTree>
    <p:extLst>
      <p:ext uri="{BB962C8B-B14F-4D97-AF65-F5344CB8AC3E}">
        <p14:creationId xmlns:p14="http://schemas.microsoft.com/office/powerpoint/2010/main" val="224222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Ужасы блокадного Ленинград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7800801" cy="5820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260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239</TotalTime>
  <Words>223</Words>
  <Application>Microsoft Office PowerPoint</Application>
  <PresentationFormat>Экран (4:3)</PresentationFormat>
  <Paragraphs>20</Paragraphs>
  <Slides>25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Бумажная</vt:lpstr>
      <vt:lpstr>Дети блокадного Ленинграда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Рисунок Шурика Игнатьева, трех с половиной лет от роду, 23 мая 1942 года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Римма</dc:creator>
  <cp:lastModifiedBy>Римма</cp:lastModifiedBy>
  <cp:revision>38</cp:revision>
  <dcterms:created xsi:type="dcterms:W3CDTF">2020-01-14T14:00:06Z</dcterms:created>
  <dcterms:modified xsi:type="dcterms:W3CDTF">2020-03-20T13:55:28Z</dcterms:modified>
</cp:coreProperties>
</file>