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89" r:id="rId2"/>
    <p:sldId id="263" r:id="rId3"/>
    <p:sldId id="264" r:id="rId4"/>
    <p:sldId id="266" r:id="rId5"/>
    <p:sldId id="270" r:id="rId6"/>
    <p:sldId id="288" r:id="rId7"/>
    <p:sldId id="285" r:id="rId8"/>
    <p:sldId id="271" r:id="rId9"/>
    <p:sldId id="272" r:id="rId10"/>
    <p:sldId id="269" r:id="rId11"/>
    <p:sldId id="262" r:id="rId12"/>
    <p:sldId id="273" r:id="rId13"/>
    <p:sldId id="286" r:id="rId14"/>
    <p:sldId id="267" r:id="rId15"/>
    <p:sldId id="268" r:id="rId16"/>
    <p:sldId id="287" r:id="rId17"/>
    <p:sldId id="274" r:id="rId18"/>
    <p:sldId id="275" r:id="rId19"/>
    <p:sldId id="276" r:id="rId20"/>
    <p:sldId id="277" r:id="rId21"/>
    <p:sldId id="278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82" autoAdjust="0"/>
  </p:normalViewPr>
  <p:slideViewPr>
    <p:cSldViewPr>
      <p:cViewPr>
        <p:scale>
          <a:sx n="100" d="100"/>
          <a:sy n="100" d="100"/>
        </p:scale>
        <p:origin x="-72" y="2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546B9D2-B71C-4434-A529-0C074C06B9E1}" type="datetimeFigureOut">
              <a:rPr lang="ru-RU"/>
              <a:pPr>
                <a:defRPr/>
              </a:pPr>
              <a:t>14.12.2015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5371D63-88E5-4A15-8585-C0BC8ACA29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118B98-7C6D-4E2C-9BB7-30245688407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B254C2-E39D-4C89-8F96-E7892B572123}" type="datetimeFigureOut">
              <a:rPr lang="ru-RU"/>
              <a:pPr>
                <a:defRPr/>
              </a:pPr>
              <a:t>14.12.2015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FEE75-3660-4E8F-A90C-AC0A4AF257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0A8B65-DE03-4F4C-B750-32E82CAE8886}" type="datetimeFigureOut">
              <a:rPr lang="ru-RU"/>
              <a:pPr>
                <a:defRPr/>
              </a:pPr>
              <a:t>14.12.2015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3F389-88E6-46A6-8ED1-F8F6B33139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7B7C0-9AC0-4DE9-B349-1B826D5FC53A}" type="datetimeFigureOut">
              <a:rPr lang="ru-RU"/>
              <a:pPr>
                <a:defRPr/>
              </a:pPr>
              <a:t>14.12.2015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27290-B8F3-4078-8420-5F143E1450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7166A-3A0C-4E92-BF84-3C024EAEADA3}" type="datetimeFigureOut">
              <a:rPr lang="ru-RU"/>
              <a:pPr>
                <a:defRPr/>
              </a:pPr>
              <a:t>14.12.2015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A72CA2-5206-48DC-8988-C89FC3F364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8548C-C7A2-4757-9525-41750057714E}" type="datetimeFigureOut">
              <a:rPr lang="ru-RU"/>
              <a:pPr>
                <a:defRPr/>
              </a:pPr>
              <a:t>14.12.2015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F0084-5573-41B4-80B0-FB738F0595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3EF2B3-9D5F-4411-B649-99713A1EE088}" type="datetimeFigureOut">
              <a:rPr lang="ru-RU"/>
              <a:pPr>
                <a:defRPr/>
              </a:pPr>
              <a:t>14.12.2015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4D24B-8E57-45AB-A572-A68B8D2D1B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E10BD-34E3-44B1-992C-230E0B6C19DB}" type="datetimeFigureOut">
              <a:rPr lang="ru-RU"/>
              <a:pPr>
                <a:defRPr/>
              </a:pPr>
              <a:t>14.12.2015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5DAFAE-4A62-4809-AAA4-6730DA8E36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CE8DF7-9CE2-4E5B-BD5F-831F6D9CE2C3}" type="datetimeFigureOut">
              <a:rPr lang="ru-RU"/>
              <a:pPr>
                <a:defRPr/>
              </a:pPr>
              <a:t>14.12.2015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93F67-A5D7-478C-A37E-51BE45A216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0E770-6D69-4408-90DA-07F1007E1B54}" type="datetimeFigureOut">
              <a:rPr lang="ru-RU"/>
              <a:pPr>
                <a:defRPr/>
              </a:pPr>
              <a:t>14.12.2015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23176-CF55-4B6D-9E54-1CB968AF5A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ED3ACD-8904-4FAB-8EE2-BE4D8595267D}" type="datetimeFigureOut">
              <a:rPr lang="ru-RU"/>
              <a:pPr>
                <a:defRPr/>
              </a:pPr>
              <a:t>14.12.2015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420E37-3FAE-4884-9FD7-A27EEC41F8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CC2CF9-8B95-4FE0-8FA0-6F2F9B30C5B4}" type="datetimeFigureOut">
              <a:rPr lang="ru-RU"/>
              <a:pPr>
                <a:defRPr/>
              </a:pPr>
              <a:t>14.12.2015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4C0FD-F696-4FA5-9322-C565DA2FE4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CBCAB7B-89D6-400E-8846-615215ABAEAF}" type="datetimeFigureOut">
              <a:rPr lang="ru-RU"/>
              <a:pPr>
                <a:defRPr/>
              </a:pPr>
              <a:t>14.12.2015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FCE57F0-A655-4C9D-AB10-CDA0967F37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Заголовок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260350"/>
            <a:ext cx="8242300" cy="212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7809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/>
              <a:t>Снегопад </a:t>
            </a:r>
            <a:endParaRPr lang="ru-RU" sz="4000" dirty="0"/>
          </a:p>
        </p:txBody>
      </p:sp>
      <p:pic>
        <p:nvPicPr>
          <p:cNvPr id="24578" name="Picture 2" descr="C:\Users\Детский сад №10\Desktop\что где\sneg45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908050"/>
            <a:ext cx="8280400" cy="5400675"/>
          </a:xfr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Самолет </a:t>
            </a:r>
            <a:endParaRPr lang="ru-RU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1052513"/>
            <a:ext cx="8351838" cy="5472112"/>
          </a:xfr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Водопад </a:t>
            </a:r>
            <a:endParaRPr lang="ru-RU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981075"/>
            <a:ext cx="8207375" cy="5472113"/>
          </a:xfr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/>
              <a:t/>
            </a:r>
            <a:br>
              <a:rPr lang="ru-RU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Что? Где? Когда?</a:t>
            </a:r>
            <a:endParaRPr lang="ru-RU" dirty="0"/>
          </a:p>
        </p:txBody>
      </p:sp>
      <p:sp>
        <p:nvSpPr>
          <p:cNvPr id="27650" name="Объект 2"/>
          <p:cNvSpPr>
            <a:spLocks noGrp="1"/>
          </p:cNvSpPr>
          <p:nvPr>
            <p:ph idx="1"/>
          </p:nvPr>
        </p:nvSpPr>
        <p:spPr>
          <a:xfrm>
            <a:off x="457200" y="3284538"/>
            <a:ext cx="8229600" cy="2841625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endParaRPr lang="ru-RU" smtClean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Чего нет?</a:t>
            </a:r>
            <a:endParaRPr lang="ru-RU" dirty="0"/>
          </a:p>
        </p:txBody>
      </p:sp>
      <p:pic>
        <p:nvPicPr>
          <p:cNvPr id="28674" name="Picture 2" descr="C:\Users\Детский сад №10\Desktop\что где\один много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47813" y="1268413"/>
            <a:ext cx="5327650" cy="4824412"/>
          </a:xfr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Чего нет?</a:t>
            </a:r>
          </a:p>
        </p:txBody>
      </p:sp>
      <p:pic>
        <p:nvPicPr>
          <p:cNvPr id="29698" name="Picture 2" descr="C:\Users\Детский сад №10\Desktop\что где\предметы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331913" y="1125538"/>
            <a:ext cx="6048375" cy="5183187"/>
          </a:xfr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/>
              <a:t/>
            </a:r>
            <a:br>
              <a:rPr lang="ru-RU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Что? Где? Когда?</a:t>
            </a:r>
            <a:endParaRPr lang="ru-RU" dirty="0"/>
          </a:p>
        </p:txBody>
      </p:sp>
      <p:sp>
        <p:nvSpPr>
          <p:cNvPr id="30722" name="Объект 2"/>
          <p:cNvSpPr>
            <a:spLocks noGrp="1"/>
          </p:cNvSpPr>
          <p:nvPr>
            <p:ph idx="1"/>
          </p:nvPr>
        </p:nvSpPr>
        <p:spPr>
          <a:xfrm>
            <a:off x="457200" y="3284538"/>
            <a:ext cx="8229600" cy="2841625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endParaRPr lang="ru-RU" smtClean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smtClean="0"/>
              <a:t>Где висит одежда? Откуда снимем одежду?</a:t>
            </a:r>
            <a:endParaRPr lang="ru-RU" sz="2800" dirty="0"/>
          </a:p>
        </p:txBody>
      </p:sp>
      <p:pic>
        <p:nvPicPr>
          <p:cNvPr id="31746" name="Picture 2" descr="C:\Users\Детский сад №10\Desktop\что где\dropcoat-0x85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27088" y="1125538"/>
            <a:ext cx="7416800" cy="5183187"/>
          </a:xfr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smtClean="0"/>
              <a:t>Куда идут дети? Откуда выйдут дети?</a:t>
            </a:r>
            <a:endParaRPr lang="ru-RU" sz="2800" dirty="0"/>
          </a:p>
        </p:txBody>
      </p:sp>
      <p:pic>
        <p:nvPicPr>
          <p:cNvPr id="32770" name="Picture 2" descr="C:\Users\Детский сад №10\Desktop\что где\ludi-zahodyat-v-shkolu-1-sentyabrya-0005034866-preview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55650" y="1196975"/>
            <a:ext cx="7488238" cy="4895850"/>
          </a:xfr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smtClean="0"/>
              <a:t>Где сидит щенок? </a:t>
            </a:r>
            <a:r>
              <a:rPr lang="ru-RU" sz="2800" smtClean="0"/>
              <a:t>Откуда вылезет щенок?</a:t>
            </a:r>
            <a:endParaRPr lang="ru-RU" sz="2800" dirty="0"/>
          </a:p>
        </p:txBody>
      </p:sp>
      <p:pic>
        <p:nvPicPr>
          <p:cNvPr id="33794" name="Picture 2" descr="C:\Users\Детский сад №10\Desktop\что где\www.PicsDesktop.com_23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54163" y="1690688"/>
            <a:ext cx="6035675" cy="4527550"/>
          </a:xfr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>Чья голова? Чьи уши? Чей хвост?</a:t>
            </a:r>
            <a:endParaRPr lang="ru-RU" sz="3600" dirty="0"/>
          </a:p>
        </p:txBody>
      </p:sp>
      <p:pic>
        <p:nvPicPr>
          <p:cNvPr id="15362" name="Picture 2" descr="C:\Users\Детский сад №10\Desktop\что где\заяц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84213" y="1628775"/>
            <a:ext cx="8064500" cy="5616575"/>
          </a:xfr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smtClean="0"/>
              <a:t>Где спрятались дети? Откуда выйдут дети?</a:t>
            </a:r>
            <a:endParaRPr lang="ru-RU" sz="2800" dirty="0"/>
          </a:p>
        </p:txBody>
      </p:sp>
      <p:pic>
        <p:nvPicPr>
          <p:cNvPr id="34818" name="Picture 2" descr="C:\Users\Детский сад №10\Desktop\что где\за-ребенком-спрятанный-вал-лета-парка-2556726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35150" y="1341438"/>
            <a:ext cx="5113338" cy="4751387"/>
          </a:xfr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smtClean="0"/>
              <a:t>Где летает самолет?</a:t>
            </a:r>
            <a:endParaRPr lang="ru-RU" sz="2800" dirty="0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71550" y="1125538"/>
            <a:ext cx="7345363" cy="5000625"/>
          </a:xfr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/>
              <a:t>Чья голова? Чьи уши? Чей хвост?</a:t>
            </a:r>
          </a:p>
        </p:txBody>
      </p:sp>
      <p:pic>
        <p:nvPicPr>
          <p:cNvPr id="17410" name="Picture 2" descr="C:\Users\Детский сад №10\Desktop\что где\лис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27088" y="1268413"/>
            <a:ext cx="7489825" cy="4968875"/>
          </a:xfr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/>
              <a:t>Чья голова? Чьи уши? Чей хвост?</a:t>
            </a:r>
            <a:r>
              <a:rPr lang="ru-RU" sz="3600" dirty="0" smtClean="0"/>
              <a:t> </a:t>
            </a:r>
            <a:endParaRPr lang="ru-RU" sz="3600" dirty="0"/>
          </a:p>
        </p:txBody>
      </p:sp>
      <p:pic>
        <p:nvPicPr>
          <p:cNvPr id="18434" name="Picture 2" descr="C:\Users\Детский сад №10\Desktop\что где\белк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00113" y="1268413"/>
            <a:ext cx="7559675" cy="5040312"/>
          </a:xfr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/>
              <a:t>Чья голова? Чьи уши? Чей хвост?</a:t>
            </a:r>
            <a:r>
              <a:rPr lang="ru-RU" sz="3600" dirty="0" smtClean="0"/>
              <a:t> </a:t>
            </a:r>
            <a:endParaRPr lang="ru-RU" sz="3600" dirty="0"/>
          </a:p>
        </p:txBody>
      </p:sp>
      <p:pic>
        <p:nvPicPr>
          <p:cNvPr id="19458" name="Picture 2" descr="C:\Users\Детский сад №10\Desktop\что где\медведь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4213" y="1268413"/>
            <a:ext cx="7775575" cy="4968875"/>
          </a:xfr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/>
              <a:t>Чья голова? Чьи уши? Чей хвост?</a:t>
            </a:r>
          </a:p>
        </p:txBody>
      </p:sp>
      <p:sp>
        <p:nvSpPr>
          <p:cNvPr id="2048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0483" name="Picture 2" descr="E:\что где\вол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341438"/>
            <a:ext cx="8207375" cy="494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6100" y="266700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/>
              <a:t/>
            </a:r>
            <a:br>
              <a:rPr lang="ru-RU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Что? Где? Когда?</a:t>
            </a:r>
            <a:endParaRPr lang="ru-RU" dirty="0"/>
          </a:p>
        </p:txBody>
      </p:sp>
      <p:sp>
        <p:nvSpPr>
          <p:cNvPr id="21506" name="Объект 2"/>
          <p:cNvSpPr>
            <a:spLocks noGrp="1"/>
          </p:cNvSpPr>
          <p:nvPr>
            <p:ph idx="1"/>
          </p:nvPr>
        </p:nvSpPr>
        <p:spPr>
          <a:xfrm>
            <a:off x="457200" y="3284538"/>
            <a:ext cx="8229600" cy="2841625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endParaRPr lang="ru-RU" smtClean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Листопад </a:t>
            </a:r>
            <a:endParaRPr lang="ru-RU" dirty="0"/>
          </a:p>
        </p:txBody>
      </p:sp>
      <p:pic>
        <p:nvPicPr>
          <p:cNvPr id="22530" name="Picture 2" descr="C:\Users\Детский сад №10\Desktop\что где\1024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1125538"/>
            <a:ext cx="8208963" cy="5256212"/>
          </a:xfr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Самокат </a:t>
            </a:r>
            <a:endParaRPr lang="ru-RU" dirty="0"/>
          </a:p>
        </p:txBody>
      </p:sp>
      <p:pic>
        <p:nvPicPr>
          <p:cNvPr id="23554" name="Picture 2" descr="C:\Users\Детский сад №10\Desktop\что где\Копия kettler_scooter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35150" y="1412875"/>
            <a:ext cx="6121400" cy="4537075"/>
          </a:xfr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152</TotalTime>
  <Words>1</Words>
  <Application>Microsoft Office PowerPoint</Application>
  <PresentationFormat>Экран (4:3)</PresentationFormat>
  <Paragraphs>1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Times New Roman</vt:lpstr>
      <vt:lpstr>Wingdings 2</vt:lpstr>
      <vt:lpstr>Wingdings</vt:lpstr>
      <vt:lpstr>Wingdings 3</vt:lpstr>
      <vt:lpstr>Calibri</vt:lpstr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Детский сад №10</dc:creator>
  <cp:lastModifiedBy>имц</cp:lastModifiedBy>
  <cp:revision>34</cp:revision>
  <dcterms:created xsi:type="dcterms:W3CDTF">2015-12-07T11:21:12Z</dcterms:created>
  <dcterms:modified xsi:type="dcterms:W3CDTF">2015-12-14T07:50:04Z</dcterms:modified>
</cp:coreProperties>
</file>