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59" r:id="rId4"/>
    <p:sldId id="262" r:id="rId5"/>
    <p:sldId id="264" r:id="rId6"/>
    <p:sldId id="272" r:id="rId7"/>
    <p:sldId id="260" r:id="rId8"/>
    <p:sldId id="263" r:id="rId9"/>
    <p:sldId id="265" r:id="rId10"/>
    <p:sldId id="273" r:id="rId11"/>
    <p:sldId id="266" r:id="rId12"/>
    <p:sldId id="274" r:id="rId13"/>
    <p:sldId id="269" r:id="rId14"/>
    <p:sldId id="270" r:id="rId15"/>
    <p:sldId id="276" r:id="rId16"/>
    <p:sldId id="275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-18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AA33-D727-4B93-B8F9-2313DBBC578C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119A2-6541-42F2-A3FE-10083E04C7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124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AA33-D727-4B93-B8F9-2313DBBC578C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119A2-6541-42F2-A3FE-10083E04C7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25947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AA33-D727-4B93-B8F9-2313DBBC578C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119A2-6541-42F2-A3FE-10083E04C7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2182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AA33-D727-4B93-B8F9-2313DBBC578C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119A2-6541-42F2-A3FE-10083E04C7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2810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AA33-D727-4B93-B8F9-2313DBBC578C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119A2-6541-42F2-A3FE-10083E04C7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35334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AA33-D727-4B93-B8F9-2313DBBC578C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119A2-6541-42F2-A3FE-10083E04C7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1695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AA33-D727-4B93-B8F9-2313DBBC578C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119A2-6541-42F2-A3FE-10083E04C7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6224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AA33-D727-4B93-B8F9-2313DBBC578C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119A2-6541-42F2-A3FE-10083E04C7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9599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AA33-D727-4B93-B8F9-2313DBBC578C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119A2-6541-42F2-A3FE-10083E04C7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8451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AA33-D727-4B93-B8F9-2313DBBC578C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119A2-6541-42F2-A3FE-10083E04C7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259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AA33-D727-4B93-B8F9-2313DBBC578C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119A2-6541-42F2-A3FE-10083E04C7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4864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FAA33-D727-4B93-B8F9-2313DBBC578C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119A2-6541-42F2-A3FE-10083E04C7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937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1044;&#1080;&#1072;&#1083;&#1086;&#1075;.cdf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microsoft.com/office/2007/relationships/media" Target="../media/media1.mp4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866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7281" y="195943"/>
            <a:ext cx="11728579" cy="542108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русского языка </a:t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«Школа России»</a:t>
            </a:r>
            <a:r>
              <a:rPr lang="ru-RU" sz="6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66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Диалог</a:t>
            </a:r>
            <a:endParaRPr lang="ru-RU" sz="66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1класс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Составили: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Мамутова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Динара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Мустафаевна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Яшкина Евгения Викторовна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учителя начальной школы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«СОШ- детский сад№17»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города Евпатории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2" action="ppaction://hlinkfile"/>
          </p:cNvPr>
          <p:cNvSpPr/>
          <p:nvPr/>
        </p:nvSpPr>
        <p:spPr>
          <a:xfrm>
            <a:off x="10607040" y="5547360"/>
            <a:ext cx="487680" cy="6096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57" y="-232263"/>
            <a:ext cx="12193057" cy="7090263"/>
          </a:xfrm>
          <a:prstGeom prst="rect">
            <a:avLst/>
          </a:prstGeom>
        </p:spPr>
      </p:pic>
      <p:pic>
        <p:nvPicPr>
          <p:cNvPr id="6" name="Физминутка для глаз _На лугу_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600" y="-232263"/>
            <a:ext cx="10940143" cy="6979827"/>
          </a:xfrm>
        </p:spPr>
      </p:pic>
    </p:spTree>
    <p:extLst>
      <p:ext uri="{BB962C8B-B14F-4D97-AF65-F5344CB8AC3E}">
        <p14:creationId xmlns="" xmlns:p14="http://schemas.microsoft.com/office/powerpoint/2010/main" val="313109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232263"/>
            <a:ext cx="12193057" cy="709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414129"/>
          </a:xfrm>
        </p:spPr>
        <p:txBody>
          <a:bodyPr>
            <a:normAutofit/>
          </a:bodyPr>
          <a:lstStyle/>
          <a:p>
            <a:pPr algn="ctr"/>
            <a:r>
              <a:rPr lang="ru-RU" sz="6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Допиши определение</a:t>
            </a:r>
            <a:endParaRPr lang="ru-RU" sz="6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" y="1825625"/>
            <a:ext cx="11610753" cy="23529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Диалог- это разговор </a:t>
            </a:r>
            <a:r>
              <a:rPr lang="ru-RU" sz="7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__лиц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7090263"/>
          </a:xfrm>
          <a:prstGeom prst="rect">
            <a:avLst/>
          </a:prstGeom>
        </p:spPr>
      </p:pic>
      <p:sp>
        <p:nvSpPr>
          <p:cNvPr id="12" name="AutoShape 7" descr="https://docs.google.com/drawings/image?id=shjN8wU571bJ01wPaKmj7yw&amp;rev=1&amp;h=14&amp;w=26&amp;ac=1"/>
          <p:cNvSpPr>
            <a:spLocks noChangeAspect="1" noChangeArrowheads="1"/>
          </p:cNvSpPr>
          <p:nvPr/>
        </p:nvSpPr>
        <p:spPr bwMode="auto">
          <a:xfrm>
            <a:off x="7166352" y="165803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8" descr="https://docs.google.com/drawings/image?id=sBXtMNNxdv479XOe_ETaKgg&amp;rev=1&amp;h=14&amp;w=26&amp;ac=1"/>
          <p:cNvSpPr>
            <a:spLocks noChangeAspect="1" noChangeArrowheads="1"/>
          </p:cNvSpPr>
          <p:nvPr/>
        </p:nvSpPr>
        <p:spPr bwMode="auto">
          <a:xfrm>
            <a:off x="7537827" y="165803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9" descr="https://docs.google.com/drawings/image?id=s6AviAp4Z7mSMO6ORbL7qnA&amp;rev=1&amp;h=14&amp;w=26&amp;ac=1"/>
          <p:cNvSpPr>
            <a:spLocks noChangeAspect="1" noChangeArrowheads="1"/>
          </p:cNvSpPr>
          <p:nvPr/>
        </p:nvSpPr>
        <p:spPr bwMode="auto">
          <a:xfrm>
            <a:off x="3037264" y="194695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10" descr="https://docs.google.com/drawings/image?id=st04KaAayDZQPWj2zrx3EMg&amp;rev=1&amp;h=14&amp;w=26&amp;ac=1"/>
          <p:cNvSpPr>
            <a:spLocks noChangeAspect="1" noChangeArrowheads="1"/>
          </p:cNvSpPr>
          <p:nvPr/>
        </p:nvSpPr>
        <p:spPr bwMode="auto">
          <a:xfrm>
            <a:off x="7483852" y="223588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12" descr="https://docs.google.com/drawings/image?id=shjN8wU571bJ01wPaKmj7yw&amp;rev=1&amp;h=14&amp;w=26&amp;ac=1"/>
          <p:cNvSpPr>
            <a:spLocks noChangeAspect="1" noChangeArrowheads="1"/>
          </p:cNvSpPr>
          <p:nvPr/>
        </p:nvSpPr>
        <p:spPr bwMode="auto">
          <a:xfrm>
            <a:off x="4417316" y="3651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13" descr="https://docs.google.com/drawings/image?id=sBXtMNNxdv479XOe_ETaKgg&amp;rev=1&amp;h=14&amp;w=26&amp;ac=1"/>
          <p:cNvSpPr>
            <a:spLocks noChangeAspect="1" noChangeArrowheads="1"/>
          </p:cNvSpPr>
          <p:nvPr/>
        </p:nvSpPr>
        <p:spPr bwMode="auto">
          <a:xfrm>
            <a:off x="4788791" y="3651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AutoShape 14" descr="https://docs.google.com/drawings/image?id=s6AviAp4Z7mSMO6ORbL7qnA&amp;rev=1&amp;h=14&amp;w=26&amp;ac=1"/>
          <p:cNvSpPr>
            <a:spLocks noChangeAspect="1" noChangeArrowheads="1"/>
          </p:cNvSpPr>
          <p:nvPr/>
        </p:nvSpPr>
        <p:spPr bwMode="auto">
          <a:xfrm>
            <a:off x="288228" y="6540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15" descr="https://docs.google.com/drawings/image?id=st04KaAayDZQPWj2zrx3EMg&amp;rev=1&amp;h=14&amp;w=26&amp;ac=1"/>
          <p:cNvSpPr>
            <a:spLocks noChangeAspect="1" noChangeArrowheads="1"/>
          </p:cNvSpPr>
          <p:nvPr/>
        </p:nvSpPr>
        <p:spPr bwMode="auto">
          <a:xfrm>
            <a:off x="4734816" y="9429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143263" y="1002946"/>
            <a:ext cx="12192000" cy="5139869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Лиса роет нору.      </a:t>
            </a:r>
            <a:r>
              <a:rPr lang="ru-RU" alt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    </a:t>
            </a:r>
            <a:r>
              <a:rPr lang="ru-RU" altLang="ru-RU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   </a:t>
            </a:r>
            <a:r>
              <a:rPr lang="ru-RU" altLang="ru-RU" sz="4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altLang="ru-RU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  </a:t>
            </a:r>
            <a:endParaRPr lang="ru-RU" altLang="ru-RU" sz="1400" dirty="0" smtClean="0">
              <a:solidFill>
                <a:schemeClr val="bg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000" dirty="0" smtClean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 - Коля, неси кустики!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-Какие кустики?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-Смородины.</a:t>
            </a:r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solidFill>
                <a:schemeClr val="bg1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3)Вот он гриб-боровик!        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красив он, и велик!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23514" y="0"/>
            <a:ext cx="70209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Укажи запись диалога</a:t>
            </a:r>
            <a:r>
              <a:rPr lang="ru-RU" alt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74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232263"/>
            <a:ext cx="12193057" cy="70902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35924" y="202787"/>
            <a:ext cx="42877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880786" y="227687"/>
            <a:ext cx="631121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Диалог-это разговор двух лиц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-135924" y="2651148"/>
            <a:ext cx="68858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4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оформить диалог?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6884746" y="1207051"/>
            <a:ext cx="4964299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говорит?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Носорог.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такое?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Беда! Беда!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9790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232263"/>
            <a:ext cx="12193057" cy="70902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10343" y="-305026"/>
            <a:ext cx="9677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4739" y="802970"/>
            <a:ext cx="5701393" cy="35490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45075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232263"/>
            <a:ext cx="12193057" cy="709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688" y="967563"/>
            <a:ext cx="10737112" cy="3125972"/>
          </a:xfrm>
        </p:spPr>
        <p:txBody>
          <a:bodyPr>
            <a:normAutofit/>
          </a:bodyPr>
          <a:lstStyle/>
          <a:p>
            <a:pPr algn="ctr"/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урок 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86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97381" y="274935"/>
            <a:ext cx="87283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 летает и сверкает</a:t>
            </a:r>
          </a:p>
          <a:p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голубом сиянье дня,</a:t>
            </a:r>
          </a:p>
          <a:p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Словно пухом устилает</a:t>
            </a:r>
          </a:p>
          <a:p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дороги и дома.</a:t>
            </a:r>
          </a:p>
          <a:p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Сыплет, сыплет снег-снежок.</a:t>
            </a:r>
          </a:p>
          <a:p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Начинаем наш урок.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83479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116132"/>
            <a:ext cx="12193057" cy="709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Диалог</a:t>
            </a:r>
            <a:endParaRPr lang="ru-RU" sz="8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2185999"/>
            <a:ext cx="6366164" cy="106997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5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</a:t>
            </a:r>
            <a:endParaRPr lang="ru-RU" sz="5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4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1" y="2171945"/>
            <a:ext cx="6456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Узнать, что такое диалог.</a:t>
            </a: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681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116132"/>
            <a:ext cx="12193057" cy="70902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6571" y="1490007"/>
            <a:ext cx="48114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оформить диалог?</a:t>
            </a:r>
            <a:endParaRPr lang="ru-RU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07629" y="0"/>
            <a:ext cx="474617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говорит?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Носорог.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такое?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Беда! Беда!</a:t>
            </a:r>
          </a:p>
        </p:txBody>
      </p:sp>
    </p:spTree>
    <p:extLst>
      <p:ext uri="{BB962C8B-B14F-4D97-AF65-F5344CB8AC3E}">
        <p14:creationId xmlns="" xmlns:p14="http://schemas.microsoft.com/office/powerpoint/2010/main" val="135368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116132"/>
            <a:ext cx="12193057" cy="709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Диалог</a:t>
            </a:r>
            <a:endParaRPr lang="ru-RU" sz="8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2185999"/>
            <a:ext cx="6366164" cy="106997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5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</a:t>
            </a:r>
            <a:endParaRPr lang="ru-RU" sz="5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4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1" y="2171945"/>
            <a:ext cx="6456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Диалог-это разговор двух лиц</a:t>
            </a: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915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866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4522" y="419878"/>
            <a:ext cx="4544009" cy="746449"/>
          </a:xfrm>
        </p:spPr>
        <p:txBody>
          <a:bodyPr>
            <a:noAutofit/>
          </a:bodyPr>
          <a:lstStyle/>
          <a:p>
            <a:pPr algn="ctr"/>
            <a:r>
              <a:rPr lang="ru-RU" sz="5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Текст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1278295"/>
            <a:ext cx="5997575" cy="337768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 как я мою коровушку люблю!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 как я ль как ей </a:t>
            </a:r>
            <a:r>
              <a:rPr lang="ru-RU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крапивушки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нажну.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Кушай вволюшку, коровушка моя,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Ешь ты досыта, буренушка </a:t>
            </a: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моя!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71388" y="289249"/>
            <a:ext cx="4684000" cy="811763"/>
          </a:xfrm>
        </p:spPr>
        <p:txBody>
          <a:bodyPr>
            <a:noAutofit/>
          </a:bodyPr>
          <a:lstStyle/>
          <a:p>
            <a:pPr algn="ctr"/>
            <a:r>
              <a:rPr lang="ru-RU" sz="5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Диалог </a:t>
            </a:r>
            <a:endParaRPr lang="ru-RU" sz="5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548464" y="1222310"/>
            <a:ext cx="4245429" cy="496735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Кисонька-мурысонька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была?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 мельнице.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Кисонька-мурысонька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там делала?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Муку молола.</a:t>
            </a:r>
          </a:p>
          <a:p>
            <a:pPr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116132"/>
            <a:ext cx="12193057" cy="70902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0121" y="-127590"/>
            <a:ext cx="1115355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диалоге слова каждого говорящего пишутся с новой строки.</a:t>
            </a:r>
          </a:p>
          <a:p>
            <a:pPr>
              <a:buFont typeface="Wingdings" pitchFamily="2" charset="2"/>
              <a:buChar char="Ø"/>
            </a:pPr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Перед ними ставится горизонтальная черта, которая называется тире. </a:t>
            </a:r>
          </a:p>
        </p:txBody>
      </p:sp>
    </p:spTree>
    <p:extLst>
      <p:ext uri="{BB962C8B-B14F-4D97-AF65-F5344CB8AC3E}">
        <p14:creationId xmlns="" xmlns:p14="http://schemas.microsoft.com/office/powerpoint/2010/main" val="330035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232263"/>
            <a:ext cx="12193057" cy="70902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47999" y="936171"/>
            <a:ext cx="6879771" cy="36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70"/>
              </a:lnSpc>
              <a:spcAft>
                <a:spcPts val="0"/>
              </a:spcAft>
            </a:pPr>
            <a:endParaRPr lang="ru-RU" sz="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92287" y="109764"/>
            <a:ext cx="521425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-Кто говорит?</a:t>
            </a:r>
          </a:p>
          <a:p>
            <a:pPr algn="just"/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-Носорог!</a:t>
            </a:r>
          </a:p>
          <a:p>
            <a:pPr algn="just"/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-Что такое?</a:t>
            </a:r>
          </a:p>
          <a:p>
            <a:pPr algn="just"/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-Беда</a:t>
            </a:r>
            <a:r>
              <a:rPr lang="ru-RU" sz="6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Беда</a:t>
            </a:r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="" xmlns:p14="http://schemas.microsoft.com/office/powerpoint/2010/main" val="349176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232263"/>
            <a:ext cx="12193057" cy="70902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31771" y="0"/>
            <a:ext cx="684711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6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говорит?</a:t>
            </a:r>
          </a:p>
          <a:p>
            <a:pPr algn="just"/>
            <a:r>
              <a:rPr lang="ru-RU" sz="6600" dirty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Носорог!</a:t>
            </a:r>
          </a:p>
          <a:p>
            <a:pPr algn="just"/>
            <a:r>
              <a:rPr lang="ru-RU" sz="6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такое?</a:t>
            </a:r>
          </a:p>
          <a:p>
            <a:pPr algn="just"/>
            <a:r>
              <a:rPr lang="ru-RU" sz="6600" dirty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Беда! Беда!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6295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193</Words>
  <Application>Microsoft Office PowerPoint</Application>
  <PresentationFormat>Произвольный</PresentationFormat>
  <Paragraphs>70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Диалог</vt:lpstr>
      <vt:lpstr>Слайд 4</vt:lpstr>
      <vt:lpstr>Диалог</vt:lpstr>
      <vt:lpstr>Слайд 6</vt:lpstr>
      <vt:lpstr>Слайд 7</vt:lpstr>
      <vt:lpstr>Слайд 8</vt:lpstr>
      <vt:lpstr>Слайд 9</vt:lpstr>
      <vt:lpstr>Слайд 10</vt:lpstr>
      <vt:lpstr>Слайд 11</vt:lpstr>
      <vt:lpstr>Допиши определение</vt:lpstr>
      <vt:lpstr>Слайд 13</vt:lpstr>
      <vt:lpstr>Слайд 14</vt:lpstr>
      <vt:lpstr>Слайд 15</vt:lpstr>
      <vt:lpstr>Спасибо за урок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1.80</dc:creator>
  <cp:lastModifiedBy>user</cp:lastModifiedBy>
  <cp:revision>17</cp:revision>
  <dcterms:created xsi:type="dcterms:W3CDTF">2021-02-26T08:12:32Z</dcterms:created>
  <dcterms:modified xsi:type="dcterms:W3CDTF">2021-03-23T13:13:26Z</dcterms:modified>
</cp:coreProperties>
</file>