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8" r:id="rId4"/>
    <p:sldId id="276" r:id="rId5"/>
    <p:sldId id="275" r:id="rId6"/>
    <p:sldId id="274" r:id="rId7"/>
    <p:sldId id="269" r:id="rId8"/>
    <p:sldId id="270" r:id="rId9"/>
    <p:sldId id="273" r:id="rId10"/>
    <p:sldId id="271" r:id="rId11"/>
    <p:sldId id="256" r:id="rId12"/>
    <p:sldId id="257" r:id="rId13"/>
    <p:sldId id="258" r:id="rId14"/>
    <p:sldId id="259" r:id="rId15"/>
    <p:sldId id="260" r:id="rId16"/>
    <p:sldId id="264" r:id="rId17"/>
    <p:sldId id="26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84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5864-70E2-4E65-A98F-7430BD188CEF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9E8C5-EAA3-4959-A1F3-83A24102D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5864-70E2-4E65-A98F-7430BD188CEF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9E8C5-EAA3-4959-A1F3-83A24102D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5864-70E2-4E65-A98F-7430BD188CEF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9E8C5-EAA3-4959-A1F3-83A24102D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5864-70E2-4E65-A98F-7430BD188CEF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9E8C5-EAA3-4959-A1F3-83A24102D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5864-70E2-4E65-A98F-7430BD188CEF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9E8C5-EAA3-4959-A1F3-83A24102D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5864-70E2-4E65-A98F-7430BD188CEF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9E8C5-EAA3-4959-A1F3-83A24102D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5864-70E2-4E65-A98F-7430BD188CEF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9E8C5-EAA3-4959-A1F3-83A24102D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5864-70E2-4E65-A98F-7430BD188CEF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9E8C5-EAA3-4959-A1F3-83A24102D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5864-70E2-4E65-A98F-7430BD188CEF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9E8C5-EAA3-4959-A1F3-83A24102D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5864-70E2-4E65-A98F-7430BD188CEF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9E8C5-EAA3-4959-A1F3-83A24102D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55864-70E2-4E65-A98F-7430BD188CEF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9E8C5-EAA3-4959-A1F3-83A24102D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55864-70E2-4E65-A98F-7430BD188CEF}" type="datetimeFigureOut">
              <a:rPr lang="ru-RU" smtClean="0"/>
              <a:pPr/>
              <a:t>26.02.2021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9E8C5-EAA3-4959-A1F3-83A24102D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07167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900" dirty="0" smtClean="0"/>
              <a:t> « А. Пушкин и Д. Байрон.</a:t>
            </a:r>
            <a:br>
              <a:rPr lang="ru-RU" sz="4900" dirty="0" smtClean="0"/>
            </a:br>
            <a:r>
              <a:rPr lang="ru-RU" sz="4900" dirty="0" smtClean="0"/>
              <a:t>Два современника, два гения».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 </a:t>
            </a:r>
            <a:r>
              <a:rPr lang="ru-RU" sz="4000" dirty="0" smtClean="0"/>
              <a:t>Интегрированное внеклассное мероприятие, </a:t>
            </a:r>
            <a:r>
              <a:rPr lang="ru-RU" sz="4000" dirty="0" smtClean="0"/>
              <a:t>8 </a:t>
            </a:r>
            <a:r>
              <a:rPr lang="ru-RU" sz="4000" dirty="0" smtClean="0"/>
              <a:t>-11 классы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5572140"/>
            <a:ext cx="4000528" cy="1071570"/>
          </a:xfrm>
        </p:spPr>
        <p:txBody>
          <a:bodyPr>
            <a:normAutofit lnSpcReduction="10000"/>
          </a:bodyPr>
          <a:lstStyle/>
          <a:p>
            <a:r>
              <a:rPr lang="ru-RU" sz="1600" dirty="0" smtClean="0">
                <a:solidFill>
                  <a:schemeClr val="tx1"/>
                </a:solidFill>
              </a:rPr>
              <a:t>Учитель русского языка и литературы, 1-й квалификационной категории Перина М.Т.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Учитель английского языка, высшей квалификационной категории Павлова И.П.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уря на ледовитом океане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52"/>
            <a:ext cx="7286676" cy="5465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5786454"/>
            <a:ext cx="7758138" cy="8286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«Буря на Ледовитом океане» 1862г.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George_Gordon_Byron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214290"/>
            <a:ext cx="3929090" cy="47144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929198"/>
            <a:ext cx="7772400" cy="1470025"/>
          </a:xfrm>
        </p:spPr>
        <p:txBody>
          <a:bodyPr>
            <a:normAutofit/>
          </a:bodyPr>
          <a:lstStyle/>
          <a:p>
            <a:r>
              <a:rPr lang="en-US" sz="3600" dirty="0"/>
              <a:t>George </a:t>
            </a:r>
            <a:r>
              <a:rPr lang="en-US" sz="3600" dirty="0" smtClean="0"/>
              <a:t>Gordon Byron</a:t>
            </a:r>
            <a:br>
              <a:rPr lang="en-US" sz="3600" dirty="0" smtClean="0"/>
            </a:br>
            <a:r>
              <a:rPr lang="en-US" sz="3600" dirty="0" smtClean="0"/>
              <a:t>1788-1824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143512"/>
            <a:ext cx="8229600" cy="1143000"/>
          </a:xfrm>
        </p:spPr>
        <p:txBody>
          <a:bodyPr>
            <a:noAutofit/>
          </a:bodyPr>
          <a:lstStyle/>
          <a:p>
            <a:r>
              <a:rPr lang="en-US" sz="3800" dirty="0" smtClean="0"/>
              <a:t>At 17 Byron entered Cambridge University and there  his literary career began</a:t>
            </a:r>
            <a:r>
              <a:rPr lang="ru-RU" sz="3800" dirty="0"/>
              <a:t>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81167"/>
            <a:ext cx="3609549" cy="4576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846646"/>
            <a:ext cx="8258204" cy="2011354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In 1808 Byron graduated from the University and the next year took his hereditary seat in the House of Lords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313" y="318977"/>
            <a:ext cx="3857625" cy="4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84px-Lord_Byron_in_Albanian_dres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5984" y="297236"/>
            <a:ext cx="3500462" cy="50146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00702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The poet visited Spain, Portugal, Albania, Greece and Turkey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143512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/>
              <a:t>Between 1813 and 1816 Byron </a:t>
            </a:r>
            <a:r>
              <a:rPr lang="en-US" sz="3600" dirty="0" smtClean="0"/>
              <a:t>composed </a:t>
            </a:r>
            <a:r>
              <a:rPr lang="en-US" sz="3600" dirty="0"/>
              <a:t>his </a:t>
            </a:r>
            <a:r>
              <a:rPr lang="en-US" sz="3600" dirty="0" smtClean="0"/>
              <a:t>“ Oriental Tales”: “The </a:t>
            </a:r>
            <a:r>
              <a:rPr lang="en-US" sz="3600" dirty="0" err="1" smtClean="0"/>
              <a:t>Giaour</a:t>
            </a:r>
            <a:r>
              <a:rPr lang="en-US" sz="3600" dirty="0" smtClean="0"/>
              <a:t>”, “The Corsair”, “Lara” and others.</a:t>
            </a:r>
            <a:endParaRPr lang="ru-RU" sz="3600" dirty="0"/>
          </a:p>
        </p:txBody>
      </p:sp>
      <p:pic>
        <p:nvPicPr>
          <p:cNvPr id="6" name="Содержимое 5" descr="George_Gordon_Byron,_6th_Baron_Byron_by_Richard_Westal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8860" y="357166"/>
            <a:ext cx="3722519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286388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In 1817 Byron went to Italy, where he lived until 1823.</a:t>
            </a:r>
            <a:endParaRPr lang="ru-RU" sz="3600" dirty="0"/>
          </a:p>
        </p:txBody>
      </p:sp>
      <p:pic>
        <p:nvPicPr>
          <p:cNvPr id="4" name="Содержимое 3" descr="John_Byron-Joshua_Reynolds-1759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8860" y="571480"/>
            <a:ext cx="375536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500702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Byron`s heart was buried in the Greek town of </a:t>
            </a:r>
            <a:r>
              <a:rPr lang="en-US" sz="3600" dirty="0" err="1" smtClean="0"/>
              <a:t>Missolonghi</a:t>
            </a:r>
            <a:r>
              <a:rPr lang="en-US" sz="3600" dirty="0" smtClean="0"/>
              <a:t>. Byron  was  buried in </a:t>
            </a:r>
            <a:r>
              <a:rPr lang="en-US" sz="3600" dirty="0" err="1" smtClean="0"/>
              <a:t>Newstead</a:t>
            </a:r>
            <a:r>
              <a:rPr lang="en-US" sz="3600" dirty="0" smtClean="0"/>
              <a:t>, his native place. </a:t>
            </a:r>
            <a:endParaRPr lang="ru-RU" sz="3600" dirty="0"/>
          </a:p>
        </p:txBody>
      </p:sp>
      <p:pic>
        <p:nvPicPr>
          <p:cNvPr id="4" name="Содержимое 3" descr="Byron_to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714356"/>
            <a:ext cx="6357982" cy="446333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5786478"/>
          </a:xfrm>
        </p:spPr>
        <p:txBody>
          <a:bodyPr>
            <a:noAutofit/>
          </a:bodyPr>
          <a:lstStyle/>
          <a:p>
            <a:r>
              <a:rPr lang="ru-RU" sz="2400" dirty="0" smtClean="0"/>
              <a:t>Цели: </a:t>
            </a:r>
            <a:br>
              <a:rPr lang="ru-RU" sz="2400" dirty="0" smtClean="0"/>
            </a:br>
            <a:r>
              <a:rPr lang="ru-RU" sz="2400" dirty="0" smtClean="0"/>
              <a:t>Познакомить учащихся с биографией и творчеством Д. Г. Байрона, выявить влияние его творчества на деятельность А. С. Пушкина.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Задачи:</a:t>
            </a:r>
            <a:br>
              <a:rPr lang="ru-RU" sz="2400" dirty="0" smtClean="0"/>
            </a:br>
            <a:r>
              <a:rPr lang="ru-RU" sz="2400" dirty="0" smtClean="0"/>
              <a:t>1. Изучить влияние творчества Д.Г. Байрона на творческую деятельность А. С. Пушкина;</a:t>
            </a:r>
            <a:br>
              <a:rPr lang="ru-RU" sz="2400" dirty="0" smtClean="0"/>
            </a:br>
            <a:r>
              <a:rPr lang="ru-RU" sz="2400" dirty="0" smtClean="0"/>
              <a:t>2. Выявить общее направление в творчестве писателей;</a:t>
            </a:r>
            <a:br>
              <a:rPr lang="ru-RU" sz="2400" dirty="0" smtClean="0"/>
            </a:br>
            <a:r>
              <a:rPr lang="ru-RU" sz="2400" dirty="0" smtClean="0"/>
              <a:t>3.  Совершенствовать практические навыки английского языка;</a:t>
            </a: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 4</a:t>
            </a:r>
            <a:r>
              <a:rPr lang="ru-RU" sz="2400" dirty="0" smtClean="0"/>
              <a:t>. Воспитывать любовь учащихся к мировой художественной литературе.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5715016"/>
            <a:ext cx="4429156" cy="1928826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iprensky_Pushk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00232" y="142852"/>
            <a:ext cx="4357718" cy="506500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14351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Александр Сергеевич Пушкин</a:t>
            </a:r>
            <a:br>
              <a:rPr lang="ru-RU" sz="3600" dirty="0" smtClean="0"/>
            </a:br>
            <a:r>
              <a:rPr lang="ru-RU" sz="3600" dirty="0"/>
              <a:t> 06.06.1799 - </a:t>
            </a:r>
            <a:r>
              <a:rPr lang="ru-RU" sz="3600" dirty="0" smtClean="0"/>
              <a:t>10.02.1837гг.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500042"/>
            <a:ext cx="4644018" cy="612767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ushkin_big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321924"/>
            <a:ext cx="6375002" cy="59712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user\Мои документы\Мои рисунки\image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85728"/>
            <a:ext cx="5214974" cy="54540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500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И.К. Айвазовский </a:t>
            </a:r>
            <a:br>
              <a:rPr lang="ru-RU" sz="3600" dirty="0" smtClean="0"/>
            </a:br>
            <a:r>
              <a:rPr lang="ru-RU" sz="3600" b="0" dirty="0" smtClean="0"/>
              <a:t>1817-1900гг.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еаполитанский залив в лунную ночь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14290"/>
            <a:ext cx="7072362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357826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«Неаполитанский залив в лунную ночь» </a:t>
            </a:r>
            <a:br>
              <a:rPr lang="ru-RU" sz="3600" dirty="0" smtClean="0"/>
            </a:br>
            <a:r>
              <a:rPr lang="ru-RU" sz="3600" dirty="0" smtClean="0"/>
              <a:t>1842г.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уманное утро в италии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7" y="285728"/>
            <a:ext cx="7215238" cy="541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5572116"/>
            <a:ext cx="7143800" cy="12858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«Туманное утро в Италии» </a:t>
            </a:r>
            <a:br>
              <a:rPr lang="ru-RU" sz="3600" dirty="0" smtClean="0"/>
            </a:br>
            <a:r>
              <a:rPr lang="ru-RU" sz="3600" dirty="0" smtClean="0"/>
              <a:t>1864г.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реди вол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71472" y="428604"/>
            <a:ext cx="797519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500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«Среди волн»</a:t>
            </a:r>
            <a:br>
              <a:rPr lang="ru-RU" sz="3600" dirty="0" smtClean="0"/>
            </a:br>
            <a:r>
              <a:rPr lang="ru-RU" sz="3600" dirty="0" smtClean="0"/>
              <a:t>1898г.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164</Words>
  <Application>Microsoft Office PowerPoint</Application>
  <PresentationFormat>Экран (4:3)</PresentationFormat>
  <Paragraphs>17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 « А. Пушкин и Д. Байрон. Два современника, два гения». ( Интегрированное внеклассное мероприятие, 8 -11 классы)</vt:lpstr>
      <vt:lpstr>Цели:  Познакомить учащихся с биографией и творчеством Д. Г. Байрона, выявить влияние его творчества на деятельность А. С. Пушкина.  Задачи: 1. Изучить влияние творчества Д.Г. Байрона на творческую деятельность А. С. Пушкина; 2. Выявить общее направление в творчестве писателей; 3.  Совершенствовать практические навыки английского языка;  4. Воспитывать любовь учащихся к мировой художественной литературе.</vt:lpstr>
      <vt:lpstr>Александр Сергеевич Пушкин  06.06.1799 - 10.02.1837гг.</vt:lpstr>
      <vt:lpstr>Слайд 4</vt:lpstr>
      <vt:lpstr>Слайд 5</vt:lpstr>
      <vt:lpstr>И.К. Айвазовский  1817-1900гг.</vt:lpstr>
      <vt:lpstr>Слайд 7</vt:lpstr>
      <vt:lpstr>Слайд 8</vt:lpstr>
      <vt:lpstr>«Среди волн» 1898г.</vt:lpstr>
      <vt:lpstr>Слайд 10</vt:lpstr>
      <vt:lpstr>George Gordon Byron 1788-1824</vt:lpstr>
      <vt:lpstr>At 17 Byron entered Cambridge University and there  his literary career began.</vt:lpstr>
      <vt:lpstr>In 1808 Byron graduated from the University and the next year took his hereditary seat in the House of Lords.</vt:lpstr>
      <vt:lpstr>The poet visited Spain, Portugal, Albania, Greece and Turkey.</vt:lpstr>
      <vt:lpstr>Between 1813 and 1816 Byron composed his “ Oriental Tales”: “The Giaour”, “The Corsair”, “Lara” and others.</vt:lpstr>
      <vt:lpstr>In 1817 Byron went to Italy, where he lived until 1823.</vt:lpstr>
      <vt:lpstr>Byron`s heart was buried in the Greek town of Missolonghi. Byron  was  buried in Newstead, his native place.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Джордж Гордон Байрон 1788-1824</dc:title>
  <dc:creator>user</dc:creator>
  <cp:lastModifiedBy>Гимназия</cp:lastModifiedBy>
  <cp:revision>18</cp:revision>
  <dcterms:created xsi:type="dcterms:W3CDTF">2010-02-06T05:35:49Z</dcterms:created>
  <dcterms:modified xsi:type="dcterms:W3CDTF">2021-02-26T09:55:42Z</dcterms:modified>
</cp:coreProperties>
</file>