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  <p:sldId id="266" r:id="rId12"/>
    <p:sldId id="267" r:id="rId13"/>
    <p:sldId id="269" r:id="rId14"/>
    <p:sldId id="270" r:id="rId15"/>
    <p:sldId id="268" r:id="rId16"/>
    <p:sldId id="271" r:id="rId17"/>
    <p:sldId id="278" r:id="rId18"/>
    <p:sldId id="274" r:id="rId19"/>
    <p:sldId id="275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90" r:id="rId30"/>
    <p:sldId id="294" r:id="rId31"/>
    <p:sldId id="297" r:id="rId32"/>
    <p:sldId id="296" r:id="rId33"/>
    <p:sldId id="288" r:id="rId34"/>
    <p:sldId id="293" r:id="rId35"/>
    <p:sldId id="291" r:id="rId36"/>
    <p:sldId id="292" r:id="rId37"/>
    <p:sldId id="289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1" autoAdjust="0"/>
    <p:restoredTop sz="94660"/>
  </p:normalViewPr>
  <p:slideViewPr>
    <p:cSldViewPr>
      <p:cViewPr varScale="1">
        <p:scale>
          <a:sx n="65" d="100"/>
          <a:sy n="65" d="100"/>
        </p:scale>
        <p:origin x="-1268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1AC60-7625-4FB0-9242-9C5E4682E48D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0CD21-191C-416B-8BD5-7FF6FFE2D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808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1AC60-7625-4FB0-9242-9C5E4682E48D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0CD21-191C-416B-8BD5-7FF6FFE2D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051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1AC60-7625-4FB0-9242-9C5E4682E48D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0CD21-191C-416B-8BD5-7FF6FFE2D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772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1AC60-7625-4FB0-9242-9C5E4682E48D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0CD21-191C-416B-8BD5-7FF6FFE2D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430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1AC60-7625-4FB0-9242-9C5E4682E48D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0CD21-191C-416B-8BD5-7FF6FFE2D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8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1AC60-7625-4FB0-9242-9C5E4682E48D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0CD21-191C-416B-8BD5-7FF6FFE2D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051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1AC60-7625-4FB0-9242-9C5E4682E48D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0CD21-191C-416B-8BD5-7FF6FFE2D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037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1AC60-7625-4FB0-9242-9C5E4682E48D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0CD21-191C-416B-8BD5-7FF6FFE2D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676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1AC60-7625-4FB0-9242-9C5E4682E48D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0CD21-191C-416B-8BD5-7FF6FFE2D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40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1AC60-7625-4FB0-9242-9C5E4682E48D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0CD21-191C-416B-8BD5-7FF6FFE2D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774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1AC60-7625-4FB0-9242-9C5E4682E48D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0CD21-191C-416B-8BD5-7FF6FFE2D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986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1AC60-7625-4FB0-9242-9C5E4682E48D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0CD21-191C-416B-8BD5-7FF6FFE2D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41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6;&#1080;&#1090;&#1072;\&#1051;&#1086;&#1085;&#1076;&#1086;&#1085;\welcome-to-london!!!.mp4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zbz49og52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6;&#1080;&#1090;&#1072;\&#1051;&#1086;&#1085;&#1076;&#1086;&#1085;\kakim-pravilam-dolzny-sledovat-korolevski-z3co3xk1_PbqXS4ZN.mp4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00" y="0"/>
            <a:ext cx="8536072" cy="682670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27784" y="2204864"/>
            <a:ext cx="3816424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54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013" y="38438"/>
            <a:ext cx="7024744" cy="1143000"/>
          </a:xfrm>
        </p:spPr>
        <p:txBody>
          <a:bodyPr/>
          <a:lstStyle/>
          <a:p>
            <a:r>
              <a:rPr lang="en-US" dirty="0">
                <a:latin typeface="Algerian" panose="04020705040A02060702" pitchFamily="82" charset="0"/>
              </a:rPr>
              <a:t>Toad-in-the-Hole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\Downloads\Toad-in-the-hole-with-apple-and-rosemaryHERO-e957db63-a9a9-46fa-888a-709033681cf5-0-472x3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836712"/>
            <a:ext cx="8908550" cy="5850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4" y="1772816"/>
            <a:ext cx="54726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Toad – </a:t>
            </a:r>
            <a:r>
              <a:rPr lang="ru-RU" sz="4400" b="1" dirty="0" smtClean="0"/>
              <a:t>жаба</a:t>
            </a:r>
          </a:p>
          <a:p>
            <a:r>
              <a:rPr lang="en-US" sz="4400" b="1" dirty="0" smtClean="0"/>
              <a:t>Hole – </a:t>
            </a:r>
            <a:r>
              <a:rPr lang="ru-RU" sz="4400" b="1" dirty="0" smtClean="0"/>
              <a:t>нора, дыра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04876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2616"/>
            <a:ext cx="7024744" cy="1143000"/>
          </a:xfrm>
        </p:spPr>
        <p:txBody>
          <a:bodyPr/>
          <a:lstStyle/>
          <a:p>
            <a:r>
              <a:rPr lang="en-US" dirty="0">
                <a:latin typeface="Algerian" panose="04020705040A02060702" pitchFamily="82" charset="0"/>
              </a:rPr>
              <a:t>Ploughman's Lunch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\Downloads\Ploughmans-lunch-platter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05" y="908720"/>
            <a:ext cx="8960995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5544" y="1556792"/>
            <a:ext cx="59766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Обед пахаря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111255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024744" cy="1143000"/>
          </a:xfrm>
        </p:spPr>
        <p:txBody>
          <a:bodyPr/>
          <a:lstStyle/>
          <a:p>
            <a:r>
              <a:rPr lang="en-US" dirty="0">
                <a:latin typeface="Algerian" panose="04020705040A02060702" pitchFamily="82" charset="0"/>
              </a:rPr>
              <a:t>Bubble and squeak</a:t>
            </a:r>
            <a:endParaRPr lang="ru-RU" dirty="0"/>
          </a:p>
        </p:txBody>
      </p:sp>
      <p:pic>
        <p:nvPicPr>
          <p:cNvPr id="4" name="Picture 2" descr="C:\Users\1\Downloads\11875949_f52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53" y="836712"/>
            <a:ext cx="7776864" cy="583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1628800"/>
            <a:ext cx="64087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Bubble – </a:t>
            </a:r>
            <a:r>
              <a:rPr lang="ru-RU" sz="5400" b="1" dirty="0" smtClean="0"/>
              <a:t>пузырь</a:t>
            </a:r>
          </a:p>
          <a:p>
            <a:r>
              <a:rPr lang="en-US" sz="5400" b="1" dirty="0" smtClean="0"/>
              <a:t>Squeak - </a:t>
            </a:r>
            <a:r>
              <a:rPr lang="ru-RU" sz="5400" b="1" dirty="0" smtClean="0"/>
              <a:t>писк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45229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013" y="0"/>
            <a:ext cx="7024744" cy="1143000"/>
          </a:xfrm>
        </p:spPr>
        <p:txBody>
          <a:bodyPr/>
          <a:lstStyle/>
          <a:p>
            <a:pPr algn="ctr"/>
            <a:r>
              <a:rPr lang="en-US" b="1" dirty="0" smtClean="0"/>
              <a:t>Cooked Breakfast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57" y="908720"/>
            <a:ext cx="7704856" cy="5778643"/>
          </a:xfrm>
        </p:spPr>
      </p:pic>
    </p:spTree>
    <p:extLst>
      <p:ext uri="{BB962C8B-B14F-4D97-AF65-F5344CB8AC3E}">
        <p14:creationId xmlns:p14="http://schemas.microsoft.com/office/powerpoint/2010/main" val="178752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3760"/>
            <a:ext cx="7024744" cy="1143000"/>
          </a:xfrm>
        </p:spPr>
        <p:txBody>
          <a:bodyPr/>
          <a:lstStyle/>
          <a:p>
            <a:pPr algn="ctr"/>
            <a:r>
              <a:rPr lang="en-US" b="1" dirty="0" smtClean="0"/>
              <a:t>Fish and Chips</a:t>
            </a:r>
            <a:endParaRPr lang="ru-RU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77662"/>
            <a:ext cx="8352927" cy="5971039"/>
          </a:xfrm>
        </p:spPr>
      </p:pic>
    </p:spTree>
    <p:extLst>
      <p:ext uri="{BB962C8B-B14F-4D97-AF65-F5344CB8AC3E}">
        <p14:creationId xmlns:p14="http://schemas.microsoft.com/office/powerpoint/2010/main" val="413222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024744" cy="1143000"/>
          </a:xfrm>
        </p:spPr>
        <p:txBody>
          <a:bodyPr/>
          <a:lstStyle/>
          <a:p>
            <a:pPr algn="ctr"/>
            <a:r>
              <a:rPr lang="en-US" b="1" dirty="0" smtClean="0"/>
              <a:t>Trifle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606" y="908720"/>
            <a:ext cx="6807558" cy="4525963"/>
          </a:xfrm>
        </p:spPr>
      </p:pic>
    </p:spTree>
    <p:extLst>
      <p:ext uri="{BB962C8B-B14F-4D97-AF65-F5344CB8AC3E}">
        <p14:creationId xmlns:p14="http://schemas.microsoft.com/office/powerpoint/2010/main" val="418751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126112"/>
            <a:ext cx="9131230" cy="6858000"/>
          </a:xfrm>
          <a:prstGeom prst="rect">
            <a:avLst/>
          </a:prstGeom>
        </p:spPr>
      </p:pic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8" r="12577"/>
          <a:stretch/>
        </p:blipFill>
        <p:spPr>
          <a:xfrm>
            <a:off x="35041" y="4663614"/>
            <a:ext cx="2556478" cy="2194386"/>
          </a:xfr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042" y="4586665"/>
            <a:ext cx="3000334" cy="22502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770" y="-1"/>
            <a:ext cx="9036496" cy="4586665"/>
          </a:xfrm>
          <a:prstGeom prst="rect">
            <a:avLst/>
          </a:prstGeom>
          <a:noFill/>
        </p:spPr>
        <p:txBody>
          <a:bodyPr wrap="square" numCol="2" rtlCol="0">
            <a:noAutofit/>
          </a:bodyPr>
          <a:lstStyle/>
          <a:p>
            <a:r>
              <a:rPr lang="en-US" sz="2400" b="1" dirty="0" smtClean="0"/>
              <a:t>bacon </a:t>
            </a:r>
            <a:r>
              <a:rPr lang="en-US" sz="2400" b="1" dirty="0"/>
              <a:t>- </a:t>
            </a:r>
            <a:r>
              <a:rPr lang="ru-RU" sz="2400" b="1" dirty="0"/>
              <a:t>бекон</a:t>
            </a:r>
            <a:r>
              <a:rPr lang="en-US" sz="2400" b="1" dirty="0"/>
              <a:t>;</a:t>
            </a:r>
            <a:br>
              <a:rPr lang="en-US" sz="2400" b="1" dirty="0"/>
            </a:br>
            <a:r>
              <a:rPr lang="en-US" sz="2400" b="1" dirty="0" smtClean="0"/>
              <a:t>baked </a:t>
            </a:r>
            <a:r>
              <a:rPr lang="en-US" sz="2400" b="1" dirty="0"/>
              <a:t>beans - </a:t>
            </a:r>
            <a:r>
              <a:rPr lang="ru-RU" sz="2400" b="1" dirty="0"/>
              <a:t>жареные бобы</a:t>
            </a:r>
            <a:r>
              <a:rPr lang="en-US" sz="2400" b="1" dirty="0" smtClean="0"/>
              <a:t>;</a:t>
            </a:r>
            <a:endParaRPr lang="ru-RU" sz="2400" b="1" dirty="0" smtClean="0"/>
          </a:p>
          <a:p>
            <a:r>
              <a:rPr lang="en-US" sz="2400" b="1" dirty="0"/>
              <a:t>b</a:t>
            </a:r>
            <a:r>
              <a:rPr lang="en-US" sz="2400" b="1" dirty="0" smtClean="0"/>
              <a:t>atter – </a:t>
            </a:r>
            <a:r>
              <a:rPr lang="ru-RU" sz="2400" b="1" dirty="0" smtClean="0"/>
              <a:t>кляр;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 smtClean="0"/>
              <a:t>cream</a:t>
            </a:r>
            <a:r>
              <a:rPr lang="ru-RU" sz="2400" b="1" dirty="0" smtClean="0"/>
              <a:t> – сливки, крем;</a:t>
            </a:r>
            <a:endParaRPr lang="en-US" sz="2400" b="1" dirty="0" smtClean="0"/>
          </a:p>
          <a:p>
            <a:r>
              <a:rPr lang="en-US" sz="2400" b="1" dirty="0"/>
              <a:t>f</a:t>
            </a:r>
            <a:r>
              <a:rPr lang="en-US" sz="2400" b="1" dirty="0" smtClean="0"/>
              <a:t>ish – </a:t>
            </a:r>
            <a:r>
              <a:rPr lang="ru-RU" sz="2400" b="1" dirty="0" smtClean="0"/>
              <a:t>рыба;</a:t>
            </a:r>
            <a:endParaRPr lang="en-US" sz="2400" b="1" dirty="0"/>
          </a:p>
          <a:p>
            <a:r>
              <a:rPr lang="en-US" sz="2400" b="1" dirty="0" smtClean="0"/>
              <a:t>fried egg - </a:t>
            </a:r>
            <a:r>
              <a:rPr lang="ru-RU" sz="2400" b="1" dirty="0" smtClean="0"/>
              <a:t>жареное яйцо</a:t>
            </a:r>
            <a:r>
              <a:rPr lang="en-US" sz="2400" b="1" dirty="0" smtClean="0"/>
              <a:t>;</a:t>
            </a:r>
            <a:br>
              <a:rPr lang="en-US" sz="2400" b="1" dirty="0" smtClean="0"/>
            </a:br>
            <a:r>
              <a:rPr lang="en-US" sz="2400" b="1" dirty="0" smtClean="0"/>
              <a:t>hash browns - </a:t>
            </a:r>
            <a:r>
              <a:rPr lang="ru-RU" sz="2400" b="1" dirty="0" err="1" smtClean="0"/>
              <a:t>хашбраун</a:t>
            </a:r>
            <a:r>
              <a:rPr lang="en-US" sz="2400" b="1" dirty="0" smtClean="0"/>
              <a:t> (</a:t>
            </a:r>
            <a:r>
              <a:rPr lang="ru-RU" sz="2400" b="1" dirty="0" smtClean="0"/>
              <a:t>мелко нарезанный и обжаренный картофель</a:t>
            </a:r>
            <a:r>
              <a:rPr lang="en-US" sz="2400" b="1" dirty="0" smtClean="0"/>
              <a:t>);</a:t>
            </a:r>
            <a:br>
              <a:rPr lang="en-US" sz="2400" b="1" dirty="0" smtClean="0"/>
            </a:br>
            <a:r>
              <a:rPr lang="en-US" sz="2400" b="1" dirty="0"/>
              <a:t>j</a:t>
            </a:r>
            <a:r>
              <a:rPr lang="en-US" sz="2400" b="1" dirty="0" smtClean="0"/>
              <a:t>elly – </a:t>
            </a:r>
            <a:r>
              <a:rPr lang="ru-RU" sz="2400" b="1" dirty="0" smtClean="0"/>
              <a:t>желе;</a:t>
            </a:r>
            <a:endParaRPr lang="en-US" sz="2400" b="1" dirty="0" smtClean="0"/>
          </a:p>
          <a:p>
            <a:r>
              <a:rPr lang="en-US" sz="2400" b="1" dirty="0" smtClean="0"/>
              <a:t>mushrooms - </a:t>
            </a:r>
            <a:r>
              <a:rPr lang="ru-RU" sz="2400" b="1" dirty="0" smtClean="0"/>
              <a:t>грибы</a:t>
            </a:r>
            <a:r>
              <a:rPr lang="en-US" sz="2400" b="1" dirty="0" smtClean="0"/>
              <a:t>;</a:t>
            </a:r>
            <a:br>
              <a:rPr lang="en-US" sz="2400" b="1" dirty="0" smtClean="0"/>
            </a:br>
            <a:r>
              <a:rPr lang="en-US" sz="2400" b="1" dirty="0" smtClean="0"/>
              <a:t>mushy peas – </a:t>
            </a:r>
            <a:r>
              <a:rPr lang="ru-RU" sz="2400" b="1" dirty="0" smtClean="0"/>
              <a:t>гороховое пюре;</a:t>
            </a:r>
            <a:endParaRPr lang="ru-RU" sz="2400" b="1" dirty="0"/>
          </a:p>
          <a:p>
            <a:r>
              <a:rPr lang="en-US" sz="2400" b="1" dirty="0"/>
              <a:t>p</a:t>
            </a:r>
            <a:r>
              <a:rPr lang="en-US" sz="2400" b="1" dirty="0" smtClean="0"/>
              <a:t>otatoes – </a:t>
            </a:r>
            <a:r>
              <a:rPr lang="ru-RU" sz="2400" b="1" dirty="0" smtClean="0"/>
              <a:t>картофель;</a:t>
            </a:r>
            <a:endParaRPr lang="ru-RU" sz="2400" b="1" dirty="0" smtClean="0"/>
          </a:p>
          <a:p>
            <a:r>
              <a:rPr lang="en-US" sz="2400" b="1" dirty="0"/>
              <a:t>r</a:t>
            </a:r>
            <a:r>
              <a:rPr lang="en-US" sz="2400" b="1" dirty="0" smtClean="0"/>
              <a:t>aspberry</a:t>
            </a:r>
            <a:r>
              <a:rPr lang="ru-RU" sz="2400" b="1" dirty="0" smtClean="0"/>
              <a:t> – малина;</a:t>
            </a:r>
            <a:endParaRPr lang="en-US" sz="2400" b="1" dirty="0"/>
          </a:p>
          <a:p>
            <a:r>
              <a:rPr lang="en-US" sz="2400" b="1" dirty="0" smtClean="0"/>
              <a:t>sausage - </a:t>
            </a:r>
            <a:r>
              <a:rPr lang="ru-RU" sz="2400" b="1" dirty="0" smtClean="0"/>
              <a:t>сосиска</a:t>
            </a:r>
            <a:r>
              <a:rPr lang="en-US" sz="2400" b="1" dirty="0" smtClean="0"/>
              <a:t>;</a:t>
            </a:r>
            <a:br>
              <a:rPr lang="en-US" sz="2400" b="1" dirty="0" smtClean="0"/>
            </a:br>
            <a:r>
              <a:rPr lang="en-US" sz="2400" b="1" dirty="0" smtClean="0"/>
              <a:t>sauce – </a:t>
            </a:r>
            <a:r>
              <a:rPr lang="ru-RU" sz="2400" b="1" dirty="0" smtClean="0"/>
              <a:t>соус;</a:t>
            </a:r>
          </a:p>
          <a:p>
            <a:r>
              <a:rPr lang="en-US" sz="2400" b="1" dirty="0" smtClean="0"/>
              <a:t>sponge </a:t>
            </a:r>
            <a:r>
              <a:rPr lang="en-US" sz="2400" b="1" dirty="0"/>
              <a:t>cake</a:t>
            </a:r>
            <a:r>
              <a:rPr lang="ru-RU" sz="2400" b="1" dirty="0"/>
              <a:t> – бисквитное </a:t>
            </a:r>
            <a:r>
              <a:rPr lang="ru-RU" sz="2400" b="1" dirty="0" smtClean="0"/>
              <a:t>тесто;</a:t>
            </a:r>
            <a:endParaRPr lang="en-US" sz="2400" b="1" dirty="0"/>
          </a:p>
          <a:p>
            <a:r>
              <a:rPr lang="en-US" sz="2400" b="1" dirty="0"/>
              <a:t>s</a:t>
            </a:r>
            <a:r>
              <a:rPr lang="en-US" sz="2400" b="1" dirty="0" smtClean="0"/>
              <a:t>trawberry – </a:t>
            </a:r>
            <a:r>
              <a:rPr lang="ru-RU" sz="2400" b="1" dirty="0" smtClean="0"/>
              <a:t>клубника;</a:t>
            </a:r>
            <a:endParaRPr lang="en-US" sz="2400" b="1" dirty="0"/>
          </a:p>
          <a:p>
            <a:r>
              <a:rPr lang="en-US" sz="2400" b="1" dirty="0" smtClean="0"/>
              <a:t>toast - </a:t>
            </a:r>
            <a:r>
              <a:rPr lang="ru-RU" sz="2400" b="1" dirty="0" smtClean="0"/>
              <a:t>тост</a:t>
            </a:r>
            <a:r>
              <a:rPr lang="en-US" sz="2400" b="1" dirty="0" smtClean="0"/>
              <a:t>;</a:t>
            </a:r>
            <a:r>
              <a:rPr lang="en-US" sz="2400" b="1" smtClean="0"/>
              <a:t/>
            </a:r>
            <a:br>
              <a:rPr lang="en-US" sz="2400" b="1" smtClean="0"/>
            </a:br>
            <a:r>
              <a:rPr lang="en-US" sz="2400" b="1" smtClean="0"/>
              <a:t>tomatoes </a:t>
            </a:r>
            <a:r>
              <a:rPr lang="en-US" sz="2400" b="1" dirty="0" smtClean="0"/>
              <a:t>– </a:t>
            </a:r>
            <a:r>
              <a:rPr lang="ru-RU" sz="2400" b="1" dirty="0" smtClean="0"/>
              <a:t>помидоры;</a:t>
            </a:r>
            <a:endParaRPr lang="ru-RU" sz="2400" b="1" dirty="0"/>
          </a:p>
          <a:p>
            <a:r>
              <a:rPr lang="en-US" sz="2400" b="1" dirty="0" smtClean="0"/>
              <a:t>white and black pudding - </a:t>
            </a:r>
            <a:r>
              <a:rPr lang="ru-RU" sz="2400" b="1" dirty="0" smtClean="0"/>
              <a:t>белый и чёрный пудинг.</a:t>
            </a:r>
            <a:endParaRPr lang="en-US" sz="2400" b="1" dirty="0" smtClean="0"/>
          </a:p>
        </p:txBody>
      </p:sp>
      <p:pic>
        <p:nvPicPr>
          <p:cNvPr id="9" name="Объект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599316"/>
            <a:ext cx="3130194" cy="223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1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27" y="3372619"/>
            <a:ext cx="5344993" cy="34853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4"/>
            <a:ext cx="4862314" cy="32361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377" y="35230"/>
            <a:ext cx="4241171" cy="23856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99"/>
          <a:stretch/>
        </p:blipFill>
        <p:spPr>
          <a:xfrm>
            <a:off x="5440663" y="2420888"/>
            <a:ext cx="3719653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5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187624" y="508944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ARTIST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1187624" y="1202484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ХУДОЖНИК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4960042" y="1202484"/>
            <a:ext cx="36444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АРТИСТ (АКТЕР, ПЕВЕЦ)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4960043" y="508944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ACTOR, SINGER</a:t>
            </a:r>
            <a:endParaRPr lang="ru-RU" sz="2800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28800"/>
            <a:ext cx="2452488" cy="322303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842" y="3476455"/>
            <a:ext cx="3438128" cy="253275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2" t="7422" r="10910" b="7234"/>
          <a:stretch/>
        </p:blipFill>
        <p:spPr>
          <a:xfrm>
            <a:off x="4041214" y="1571816"/>
            <a:ext cx="1837657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5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560465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MAGAZINE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971600" y="134076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ЖУРНАЛ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860032" y="1340768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МАГАЗИН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860032" y="560465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SHOP</a:t>
            </a:r>
            <a:endParaRPr lang="ru-RU" sz="28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988840"/>
            <a:ext cx="4932040" cy="3305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06" y="1791350"/>
            <a:ext cx="3700636" cy="370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5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welcome-to-london!!!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1" y="642918"/>
            <a:ext cx="9144064" cy="514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7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1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11560" y="404664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BATON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943675"/>
            <a:ext cx="25922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ДИРИЖЁРСКАЯ ПАЛОЧКА, ЖЕЗЛ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148064" y="404664"/>
            <a:ext cx="2664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BAGUETTE, LONG LOAF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112060" y="1524853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БАТОН</a:t>
            </a: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68" y="2276872"/>
            <a:ext cx="3203848" cy="21358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68" y="4509120"/>
            <a:ext cx="3203848" cy="21358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81" b="17392"/>
          <a:stretch/>
        </p:blipFill>
        <p:spPr>
          <a:xfrm>
            <a:off x="5080670" y="2780928"/>
            <a:ext cx="3312368" cy="218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5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332656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CONDUCTOR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76120" y="1052736"/>
            <a:ext cx="4002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ДИРИЖЁР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385078" y="1033572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КОНДУКТОР</a:t>
            </a:r>
            <a:endParaRPr lang="ru-RU"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07"/>
          <a:stretch/>
        </p:blipFill>
        <p:spPr>
          <a:xfrm>
            <a:off x="323528" y="1556792"/>
            <a:ext cx="4149452" cy="47317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820" y="1988840"/>
            <a:ext cx="4372782" cy="3787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5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584" y="332656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VELVET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1115632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БАРХАТ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860032" y="332656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CODUROY, VELVETEEN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860032" y="1115632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ВЕЛЬВЕТ</a:t>
            </a:r>
            <a:endParaRPr lang="ru-RU" sz="28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2" y="1628800"/>
            <a:ext cx="4553023" cy="45365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385" y="1628800"/>
            <a:ext cx="4575879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5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404664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ACCURATE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1124744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ТОЧНЫЙ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932040" y="404664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TIDY, NEAT, PRECISE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932040" y="1124744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АККУРАТНЫЙ</a:t>
            </a:r>
            <a:endParaRPr lang="ru-RU" sz="28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01" y="1736811"/>
            <a:ext cx="4174085" cy="41805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736811"/>
            <a:ext cx="4423412" cy="396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5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404664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BRILLIANT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084094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БЛЕСТЯЩИЙ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860032" y="404664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DIAMOND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860032" y="1084094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БРИЛЛИАНТ</a:t>
            </a:r>
            <a:endParaRPr lang="ru-RU" sz="28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5863"/>
            <a:ext cx="4355976" cy="45365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0" r="5000"/>
          <a:stretch/>
        </p:blipFill>
        <p:spPr>
          <a:xfrm rot="5400000">
            <a:off x="4113430" y="2493163"/>
            <a:ext cx="5093602" cy="332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5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404664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DUTCH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768576" y="1340768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ГОЛЛАНДСКИЙ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076056" y="404664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DANISH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076056" y="1340768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ДАТСКИЙ</a:t>
            </a:r>
            <a:endParaRPr lang="ru-RU" sz="28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6" r="4089"/>
          <a:stretch/>
        </p:blipFill>
        <p:spPr>
          <a:xfrm>
            <a:off x="-1" y="1961964"/>
            <a:ext cx="4296967" cy="29340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95"/>
          <a:stretch/>
        </p:blipFill>
        <p:spPr>
          <a:xfrm>
            <a:off x="4461716" y="1961964"/>
            <a:ext cx="4638796" cy="292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5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585" y="116632"/>
            <a:ext cx="8229600" cy="850106"/>
          </a:xfrm>
        </p:spPr>
        <p:txBody>
          <a:bodyPr/>
          <a:lstStyle/>
          <a:p>
            <a:r>
              <a:rPr lang="ru-RU" dirty="0" smtClean="0"/>
              <a:t>НЕГРАМОТНЫЙ ПЕРЕВОДЧИК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527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Кондуктор, одетый в вельветовый смокинг, взмахнул батоном.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3233" y="3068960"/>
            <a:ext cx="835292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/>
              <a:t>Дирижер, одетый в бархатный смокинг, взмахнул палочкой.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150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35763" y="1196753"/>
            <a:ext cx="8229600" cy="13681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/>
              <a:t>Аккуратная копия этого бриллиантового датского артиста была размещена в магазине.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473929" y="3068960"/>
            <a:ext cx="8208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Точная копия работы этого блестящего голландского художника была размещена в журнале.</a:t>
            </a:r>
            <a:endParaRPr lang="ru-RU" sz="3600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63585" y="116632"/>
            <a:ext cx="8229600" cy="850106"/>
          </a:xfrm>
        </p:spPr>
        <p:txBody>
          <a:bodyPr/>
          <a:lstStyle/>
          <a:p>
            <a:r>
              <a:rPr lang="ru-RU" dirty="0" smtClean="0"/>
              <a:t>НЕГРАМОТНЫЙ ПЕРЕВОДЧИК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150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68" y="260648"/>
            <a:ext cx="8478588" cy="626469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844824"/>
            <a:ext cx="2808312" cy="2835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0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0" y="404664"/>
            <a:ext cx="9140272" cy="414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918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41" y="116632"/>
            <a:ext cx="9147441" cy="5145436"/>
          </a:xfrm>
        </p:spPr>
      </p:pic>
    </p:spTree>
    <p:extLst>
      <p:ext uri="{BB962C8B-B14F-4D97-AF65-F5344CB8AC3E}">
        <p14:creationId xmlns:p14="http://schemas.microsoft.com/office/powerpoint/2010/main" val="375692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6" r="19671"/>
          <a:stretch/>
        </p:blipFill>
        <p:spPr bwMode="auto">
          <a:xfrm>
            <a:off x="22913" y="1052736"/>
            <a:ext cx="4324728" cy="398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074" y="1061319"/>
            <a:ext cx="4588926" cy="400927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540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6335664" cy="42128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789040"/>
            <a:ext cx="6254080" cy="29036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069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99" y="162455"/>
            <a:ext cx="8683279" cy="4418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3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" y="16024"/>
            <a:ext cx="9139855" cy="514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0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0" y="3789040"/>
            <a:ext cx="4463988" cy="29759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831" y="3789040"/>
            <a:ext cx="4497721" cy="29759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530" y="260648"/>
            <a:ext cx="5186602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08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3285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«Вы никогда не должны отказываться от чашки чая при следующих обстоятельствах: если на улице </a:t>
            </a:r>
            <a:r>
              <a:rPr lang="ru-RU" b="1" dirty="0"/>
              <a:t>(1</a:t>
            </a:r>
            <a:r>
              <a:rPr lang="ru-RU" b="1" dirty="0" smtClean="0"/>
              <a:t>.)</a:t>
            </a:r>
            <a:r>
              <a:rPr lang="ru-RU" dirty="0" smtClean="0"/>
              <a:t>; </a:t>
            </a:r>
            <a:r>
              <a:rPr lang="ru-RU" dirty="0"/>
              <a:t>если на улице </a:t>
            </a:r>
            <a:r>
              <a:rPr lang="ru-RU" b="1" dirty="0"/>
              <a:t>(2</a:t>
            </a:r>
            <a:r>
              <a:rPr lang="ru-RU" b="1" dirty="0" smtClean="0"/>
              <a:t>.)</a:t>
            </a:r>
            <a:r>
              <a:rPr lang="ru-RU" dirty="0" smtClean="0"/>
              <a:t>; </a:t>
            </a:r>
            <a:r>
              <a:rPr lang="ru-RU" dirty="0"/>
              <a:t>если вы </a:t>
            </a:r>
            <a:r>
              <a:rPr lang="ru-RU" b="1" dirty="0"/>
              <a:t>(3</a:t>
            </a:r>
            <a:r>
              <a:rPr lang="ru-RU" b="1" dirty="0" smtClean="0"/>
              <a:t>.)</a:t>
            </a:r>
            <a:r>
              <a:rPr lang="ru-RU" dirty="0" smtClean="0"/>
              <a:t>; </a:t>
            </a:r>
            <a:r>
              <a:rPr lang="ru-RU" dirty="0"/>
              <a:t>если кто-то думает, что вы </a:t>
            </a:r>
            <a:r>
              <a:rPr lang="ru-RU" b="1" dirty="0"/>
              <a:t>(3</a:t>
            </a:r>
            <a:r>
              <a:rPr lang="ru-RU" b="1" dirty="0" smtClean="0"/>
              <a:t>.)</a:t>
            </a:r>
            <a:r>
              <a:rPr lang="ru-RU" dirty="0" smtClean="0"/>
              <a:t>; </a:t>
            </a:r>
            <a:r>
              <a:rPr lang="ru-RU" dirty="0"/>
              <a:t>если вам не по себе; прежде чем выйти из </a:t>
            </a:r>
            <a:r>
              <a:rPr lang="ru-RU" b="1" dirty="0"/>
              <a:t>(4</a:t>
            </a:r>
            <a:r>
              <a:rPr lang="ru-RU" b="1" dirty="0" smtClean="0"/>
              <a:t>.)</a:t>
            </a:r>
            <a:r>
              <a:rPr lang="ru-RU" dirty="0" smtClean="0"/>
              <a:t>; </a:t>
            </a:r>
            <a:r>
              <a:rPr lang="ru-RU" dirty="0"/>
              <a:t>если вы не </a:t>
            </a:r>
            <a:r>
              <a:rPr lang="ru-RU" b="1" dirty="0"/>
              <a:t>(5</a:t>
            </a:r>
            <a:r>
              <a:rPr lang="ru-RU" b="1" dirty="0" smtClean="0"/>
              <a:t>.)</a:t>
            </a:r>
            <a:r>
              <a:rPr lang="ru-RU" dirty="0" smtClean="0"/>
              <a:t>; </a:t>
            </a:r>
            <a:r>
              <a:rPr lang="ru-RU" dirty="0"/>
              <a:t>если вы только что пришли домой; если вам хочется </a:t>
            </a:r>
            <a:r>
              <a:rPr lang="ru-RU" b="1" dirty="0"/>
              <a:t>(6</a:t>
            </a:r>
            <a:r>
              <a:rPr lang="ru-RU" b="1" dirty="0" smtClean="0"/>
              <a:t>.)</a:t>
            </a:r>
            <a:r>
              <a:rPr lang="ru-RU" dirty="0" smtClean="0"/>
              <a:t>; </a:t>
            </a:r>
            <a:r>
              <a:rPr lang="ru-RU" dirty="0"/>
              <a:t>если вам не очень хочется </a:t>
            </a:r>
            <a:r>
              <a:rPr lang="ru-RU" b="1" dirty="0"/>
              <a:t>(6</a:t>
            </a:r>
            <a:r>
              <a:rPr lang="ru-RU" b="1" dirty="0" smtClean="0"/>
              <a:t>.)</a:t>
            </a:r>
            <a:r>
              <a:rPr lang="ru-RU" dirty="0" smtClean="0"/>
              <a:t>, </a:t>
            </a:r>
            <a:r>
              <a:rPr lang="ru-RU" dirty="0"/>
              <a:t>но вы могли бы; если вы уже давно не пили </a:t>
            </a:r>
            <a:r>
              <a:rPr lang="ru-RU" b="1" dirty="0"/>
              <a:t>(6</a:t>
            </a:r>
            <a:r>
              <a:rPr lang="ru-RU" b="1" dirty="0" smtClean="0"/>
              <a:t>.)</a:t>
            </a:r>
            <a:r>
              <a:rPr lang="ru-RU" dirty="0" smtClean="0"/>
              <a:t>; </a:t>
            </a:r>
            <a:r>
              <a:rPr lang="ru-RU" dirty="0"/>
              <a:t>если вы только что перехватили чашечку».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842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7"/>
            <a:ext cx="8229600" cy="56886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«Вы никогда не должны отказываться от чашки чая при следующих обстоятельствах: если на улице </a:t>
            </a:r>
            <a:r>
              <a:rPr lang="ru-RU" b="1" dirty="0"/>
              <a:t>ЖАРКО</a:t>
            </a:r>
            <a:r>
              <a:rPr lang="ru-RU" dirty="0"/>
              <a:t>; если на улице </a:t>
            </a:r>
            <a:r>
              <a:rPr lang="ru-RU" b="1" dirty="0"/>
              <a:t>ХОЛОДНО</a:t>
            </a:r>
            <a:r>
              <a:rPr lang="ru-RU" dirty="0"/>
              <a:t>; если вы </a:t>
            </a:r>
            <a:r>
              <a:rPr lang="ru-RU" b="1" dirty="0"/>
              <a:t>УСТАЛИ</a:t>
            </a:r>
            <a:r>
              <a:rPr lang="ru-RU" dirty="0"/>
              <a:t>; если кто-то думает, что вы </a:t>
            </a:r>
            <a:r>
              <a:rPr lang="ru-RU" b="1" dirty="0"/>
              <a:t>УСТАЛИ</a:t>
            </a:r>
            <a:r>
              <a:rPr lang="ru-RU" dirty="0"/>
              <a:t>; если вам не по себе; прежде чем выйти из </a:t>
            </a:r>
            <a:r>
              <a:rPr lang="ru-RU" b="1" dirty="0"/>
              <a:t>ДОМА</a:t>
            </a:r>
            <a:r>
              <a:rPr lang="ru-RU" dirty="0"/>
              <a:t>; если вы не </a:t>
            </a:r>
            <a:r>
              <a:rPr lang="ru-RU" b="1" dirty="0"/>
              <a:t>ДОМА</a:t>
            </a:r>
            <a:r>
              <a:rPr lang="ru-RU" dirty="0"/>
              <a:t>; если вы только что пришли </a:t>
            </a:r>
            <a:r>
              <a:rPr lang="ru-RU" b="1" dirty="0"/>
              <a:t>ДОМОЙ</a:t>
            </a:r>
            <a:r>
              <a:rPr lang="ru-RU" dirty="0"/>
              <a:t>; если вам хочется </a:t>
            </a:r>
            <a:r>
              <a:rPr lang="ru-RU" b="1" dirty="0"/>
              <a:t>чайку</a:t>
            </a:r>
            <a:r>
              <a:rPr lang="ru-RU" dirty="0"/>
              <a:t>; если вам не очень хочется </a:t>
            </a:r>
            <a:r>
              <a:rPr lang="ru-RU" b="1" dirty="0"/>
              <a:t>ЧАЙКУ</a:t>
            </a:r>
            <a:r>
              <a:rPr lang="ru-RU" dirty="0"/>
              <a:t>, но вы могли бы; если вы уже давно не пили </a:t>
            </a:r>
            <a:r>
              <a:rPr lang="ru-RU" b="1" dirty="0"/>
              <a:t>чая</a:t>
            </a:r>
            <a:r>
              <a:rPr lang="ru-RU" dirty="0"/>
              <a:t>; если вы только что перехватили чашечку».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277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b="1" i="1" dirty="0" smtClean="0">
                <a:latin typeface="Monotype Corsiva" pitchFamily="66" charset="0"/>
              </a:rPr>
              <a:t>Спасибо за внимание!</a:t>
            </a:r>
            <a:endParaRPr lang="ru-RU" sz="9600" b="1" i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50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34" y="188640"/>
            <a:ext cx="8875901" cy="5155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335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9107738" cy="5289451"/>
          </a:xfrm>
        </p:spPr>
      </p:pic>
    </p:spTree>
    <p:extLst>
      <p:ext uri="{BB962C8B-B14F-4D97-AF65-F5344CB8AC3E}">
        <p14:creationId xmlns:p14="http://schemas.microsoft.com/office/powerpoint/2010/main" val="198212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38" b="13731"/>
          <a:stretch/>
        </p:blipFill>
        <p:spPr>
          <a:xfrm>
            <a:off x="0" y="0"/>
            <a:ext cx="9144000" cy="6632173"/>
          </a:xfrm>
        </p:spPr>
      </p:pic>
    </p:spTree>
    <p:extLst>
      <p:ext uri="{BB962C8B-B14F-4D97-AF65-F5344CB8AC3E}">
        <p14:creationId xmlns:p14="http://schemas.microsoft.com/office/powerpoint/2010/main" val="201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92"/>
            <a:ext cx="9048706" cy="5089897"/>
          </a:xfrm>
        </p:spPr>
      </p:pic>
    </p:spTree>
    <p:extLst>
      <p:ext uri="{BB962C8B-B14F-4D97-AF65-F5344CB8AC3E}">
        <p14:creationId xmlns:p14="http://schemas.microsoft.com/office/powerpoint/2010/main" val="90425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pic>
        <p:nvPicPr>
          <p:cNvPr id="6" name="kakim-pravilam-dolzny-sledovat-korolevski-z3co3xk1_PbqXS4Z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64291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7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8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/>
        </p:blipFill>
        <p:spPr>
          <a:xfrm>
            <a:off x="12770" y="0"/>
            <a:ext cx="9131230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2" y="116632"/>
            <a:ext cx="9019425" cy="5073427"/>
          </a:xfrm>
        </p:spPr>
      </p:pic>
    </p:spTree>
    <p:extLst>
      <p:ext uri="{BB962C8B-B14F-4D97-AF65-F5344CB8AC3E}">
        <p14:creationId xmlns:p14="http://schemas.microsoft.com/office/powerpoint/2010/main" val="7044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1432</TotalTime>
  <Words>324</Words>
  <Application>Microsoft Office PowerPoint</Application>
  <PresentationFormat>Экран (4:3)</PresentationFormat>
  <Paragraphs>63</Paragraphs>
  <Slides>37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Toad-in-the-Hole</vt:lpstr>
      <vt:lpstr>Ploughman's Lunch</vt:lpstr>
      <vt:lpstr>Bubble and squeak</vt:lpstr>
      <vt:lpstr>Cooked Breakfast</vt:lpstr>
      <vt:lpstr>Fish and Chips</vt:lpstr>
      <vt:lpstr>Trifle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НЕГРАМОТНЫЙ ПЕРЕВОДЧИК</vt:lpstr>
      <vt:lpstr>НЕГРАМОТНЫЙ ПЕРЕВОДЧИК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Рита</dc:creator>
  <cp:lastModifiedBy>Светлана</cp:lastModifiedBy>
  <cp:revision>53</cp:revision>
  <dcterms:created xsi:type="dcterms:W3CDTF">2022-10-11T18:29:19Z</dcterms:created>
  <dcterms:modified xsi:type="dcterms:W3CDTF">2024-10-19T11:27:13Z</dcterms:modified>
</cp:coreProperties>
</file>