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5" r:id="rId15"/>
    <p:sldId id="271" r:id="rId16"/>
    <p:sldId id="272" r:id="rId17"/>
    <p:sldId id="274" r:id="rId18"/>
    <p:sldId id="273" r:id="rId19"/>
  </p:sldIdLst>
  <p:sldSz cx="9144000" cy="6858000" type="screen4x3"/>
  <p:notesSz cx="9144000" cy="6858000"/>
  <p:embeddedFontLst>
    <p:embeddedFont>
      <p:font typeface="Calibri" pitchFamily="34" charset="0"/>
      <p:regular r:id="rId20"/>
      <p:bold r:id="rId21"/>
      <p:italic r:id="rId22"/>
      <p:boldItalic r:id="rId23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11/18/2020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000099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11/18/2020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000099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11/18/2020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000099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11/18/2020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11/18/2020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890395" y="2502535"/>
            <a:ext cx="5363209" cy="17354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rgbClr val="000099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0" y="1577340"/>
            <a:ext cx="822960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11/18/2020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885" y="3936"/>
            <a:ext cx="9111742" cy="685405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rm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5"/>
            <a:ext cx="9144000" cy="67151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5688" y="0"/>
            <a:ext cx="9108312" cy="6857998"/>
          </a:xfrm>
          <a:prstGeom prst="rect">
            <a:avLst/>
          </a:prstGeom>
          <a:blipFill>
            <a:blip r:embed="rId2" cstate="email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17457" cy="68579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28600" y="1209675"/>
            <a:ext cx="8658225" cy="31337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1.jpe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8600" y="228600"/>
            <a:ext cx="8610600" cy="64008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7"/>
          </a:xfrm>
          <a:prstGeom prst="rect">
            <a:avLst/>
          </a:prstGeom>
          <a:blipFill>
            <a:blip r:embed="rId2" cstate="email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712976" y="426719"/>
            <a:ext cx="6114287" cy="57927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141731"/>
            <a:ext cx="2627376" cy="3645408"/>
          </a:xfrm>
          <a:prstGeom prst="rect">
            <a:avLst/>
          </a:prstGeom>
          <a:blipFill>
            <a:blip r:embed="rId3" cstate="email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999988" y="141731"/>
            <a:ext cx="2889504" cy="193090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213347" y="2641092"/>
            <a:ext cx="2639568" cy="371703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070860" y="1356360"/>
            <a:ext cx="2563367" cy="330707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214412" y="5143512"/>
            <a:ext cx="4137660" cy="1016000"/>
          </a:xfrm>
          <a:custGeom>
            <a:avLst/>
            <a:gdLst/>
            <a:ahLst/>
            <a:cxnLst/>
            <a:rect l="l" t="t" r="r" b="b"/>
            <a:pathLst>
              <a:path w="4137660" h="1016000">
                <a:moveTo>
                  <a:pt x="4137660" y="0"/>
                </a:moveTo>
                <a:lnTo>
                  <a:pt x="0" y="0"/>
                </a:lnTo>
                <a:lnTo>
                  <a:pt x="0" y="1015657"/>
                </a:lnTo>
                <a:lnTo>
                  <a:pt x="4137660" y="1015657"/>
                </a:lnTo>
                <a:lnTo>
                  <a:pt x="413766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214412" y="5143512"/>
            <a:ext cx="4137660" cy="1016000"/>
          </a:xfrm>
          <a:custGeom>
            <a:avLst/>
            <a:gdLst/>
            <a:ahLst/>
            <a:cxnLst/>
            <a:rect l="l" t="t" r="r" b="b"/>
            <a:pathLst>
              <a:path w="4137660" h="1016000">
                <a:moveTo>
                  <a:pt x="0" y="1015657"/>
                </a:moveTo>
                <a:lnTo>
                  <a:pt x="4137660" y="1015657"/>
                </a:lnTo>
                <a:lnTo>
                  <a:pt x="4137660" y="0"/>
                </a:lnTo>
                <a:lnTo>
                  <a:pt x="0" y="0"/>
                </a:lnTo>
                <a:lnTo>
                  <a:pt x="0" y="1015657"/>
                </a:lnTo>
                <a:close/>
              </a:path>
            </a:pathLst>
          </a:custGeom>
          <a:ln w="25400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71525" y="4914900"/>
            <a:ext cx="5191125" cy="132397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" y="141731"/>
            <a:ext cx="4229100" cy="340309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355591" y="141731"/>
            <a:ext cx="4777740" cy="343204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643501" y="4500562"/>
            <a:ext cx="4286250" cy="1108075"/>
          </a:xfrm>
          <a:custGeom>
            <a:avLst/>
            <a:gdLst/>
            <a:ahLst/>
            <a:cxnLst/>
            <a:rect l="l" t="t" r="r" b="b"/>
            <a:pathLst>
              <a:path w="4286250" h="1108075">
                <a:moveTo>
                  <a:pt x="4286250" y="0"/>
                </a:moveTo>
                <a:lnTo>
                  <a:pt x="0" y="0"/>
                </a:lnTo>
                <a:lnTo>
                  <a:pt x="0" y="1107998"/>
                </a:lnTo>
                <a:lnTo>
                  <a:pt x="4286250" y="1107998"/>
                </a:lnTo>
                <a:lnTo>
                  <a:pt x="428625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643501" y="4500562"/>
            <a:ext cx="4286250" cy="1108075"/>
          </a:xfrm>
          <a:custGeom>
            <a:avLst/>
            <a:gdLst/>
            <a:ahLst/>
            <a:cxnLst/>
            <a:rect l="l" t="t" r="r" b="b"/>
            <a:pathLst>
              <a:path w="4286250" h="1108075">
                <a:moveTo>
                  <a:pt x="0" y="1107998"/>
                </a:moveTo>
                <a:lnTo>
                  <a:pt x="4286250" y="1107998"/>
                </a:lnTo>
                <a:lnTo>
                  <a:pt x="4286250" y="0"/>
                </a:lnTo>
                <a:lnTo>
                  <a:pt x="0" y="0"/>
                </a:lnTo>
                <a:lnTo>
                  <a:pt x="0" y="1107998"/>
                </a:lnTo>
                <a:close/>
              </a:path>
            </a:pathLst>
          </a:custGeom>
          <a:ln w="25400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324475" y="4248150"/>
            <a:ext cx="3114675" cy="14478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83463" y="3570732"/>
            <a:ext cx="4317492" cy="286054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1731" y="0"/>
            <a:ext cx="5317236" cy="35463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3071761"/>
            <a:ext cx="5171186" cy="344919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356859" y="4213859"/>
            <a:ext cx="3589020" cy="212597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572125" y="1857336"/>
            <a:ext cx="3571875" cy="831215"/>
          </a:xfrm>
          <a:custGeom>
            <a:avLst/>
            <a:gdLst/>
            <a:ahLst/>
            <a:cxnLst/>
            <a:rect l="l" t="t" r="r" b="b"/>
            <a:pathLst>
              <a:path w="3571875" h="831214">
                <a:moveTo>
                  <a:pt x="3571875" y="0"/>
                </a:moveTo>
                <a:lnTo>
                  <a:pt x="0" y="0"/>
                </a:lnTo>
                <a:lnTo>
                  <a:pt x="0" y="830999"/>
                </a:lnTo>
                <a:lnTo>
                  <a:pt x="3571875" y="830999"/>
                </a:lnTo>
                <a:lnTo>
                  <a:pt x="357187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572125" y="1857336"/>
            <a:ext cx="3571875" cy="831215"/>
          </a:xfrm>
          <a:custGeom>
            <a:avLst/>
            <a:gdLst/>
            <a:ahLst/>
            <a:cxnLst/>
            <a:rect l="l" t="t" r="r" b="b"/>
            <a:pathLst>
              <a:path w="3571875" h="831214">
                <a:moveTo>
                  <a:pt x="0" y="830999"/>
                </a:moveTo>
                <a:lnTo>
                  <a:pt x="3571875" y="830999"/>
                </a:lnTo>
                <a:lnTo>
                  <a:pt x="3571875" y="0"/>
                </a:lnTo>
                <a:lnTo>
                  <a:pt x="0" y="0"/>
                </a:lnTo>
                <a:lnTo>
                  <a:pt x="0" y="830999"/>
                </a:lnTo>
                <a:close/>
              </a:path>
            </a:pathLst>
          </a:custGeom>
          <a:ln w="25400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334000" y="1676400"/>
            <a:ext cx="3810000" cy="107632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83463" y="141731"/>
            <a:ext cx="5004816" cy="29946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83463" y="3140964"/>
            <a:ext cx="5052060" cy="336194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857875" y="2214498"/>
            <a:ext cx="2072005" cy="1569720"/>
          </a:xfrm>
          <a:custGeom>
            <a:avLst/>
            <a:gdLst/>
            <a:ahLst/>
            <a:cxnLst/>
            <a:rect l="l" t="t" r="r" b="b"/>
            <a:pathLst>
              <a:path w="2072004" h="1569720">
                <a:moveTo>
                  <a:pt x="2071751" y="0"/>
                </a:moveTo>
                <a:lnTo>
                  <a:pt x="0" y="0"/>
                </a:lnTo>
                <a:lnTo>
                  <a:pt x="0" y="1569720"/>
                </a:lnTo>
                <a:lnTo>
                  <a:pt x="2071751" y="1569720"/>
                </a:lnTo>
                <a:lnTo>
                  <a:pt x="207175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857875" y="2214498"/>
            <a:ext cx="2072005" cy="1569720"/>
          </a:xfrm>
          <a:custGeom>
            <a:avLst/>
            <a:gdLst/>
            <a:ahLst/>
            <a:cxnLst/>
            <a:rect l="l" t="t" r="r" b="b"/>
            <a:pathLst>
              <a:path w="2072004" h="1569720">
                <a:moveTo>
                  <a:pt x="0" y="1569720"/>
                </a:moveTo>
                <a:lnTo>
                  <a:pt x="2071751" y="1569720"/>
                </a:lnTo>
                <a:lnTo>
                  <a:pt x="2071751" y="0"/>
                </a:lnTo>
                <a:lnTo>
                  <a:pt x="0" y="0"/>
                </a:lnTo>
                <a:lnTo>
                  <a:pt x="0" y="1569720"/>
                </a:lnTo>
                <a:close/>
              </a:path>
            </a:pathLst>
          </a:custGeom>
          <a:ln w="25400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419725" y="1838325"/>
            <a:ext cx="3219450" cy="20574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069" y="4952"/>
            <a:ext cx="9104249" cy="685304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3999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08312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3999" cy="683976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</TotalTime>
  <Words>0</Words>
  <Application>Microsoft Office PowerPoint</Application>
  <PresentationFormat>Экран (4:3)</PresentationFormat>
  <Paragraphs>0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1" baseType="lpstr">
      <vt:lpstr>Arial</vt:lpstr>
      <vt:lpstr>Calibri</vt:lpstr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2018</cp:lastModifiedBy>
  <cp:revision>8</cp:revision>
  <dcterms:created xsi:type="dcterms:W3CDTF">2020-03-17T22:18:51Z</dcterms:created>
  <dcterms:modified xsi:type="dcterms:W3CDTF">2020-11-18T14:31:43Z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2020-04-08T00:00:00Z</vt:filetime>
  </property>
  <property fmtid="{D5CDD505-2E9C-101B-9397-08002B2CF9AE}" pid="3" name="Creator">
    <vt:lpwstr>Microsoft® Office PowerPoint® 2007</vt:lpwstr>
  </property>
  <property fmtid="{D5CDD505-2E9C-101B-9397-08002B2CF9AE}" pid="4" name="LastSaved">
    <vt:filetime>2020-03-17T00:00:00Z</vt:filetime>
  </property>
</Properties>
</file>