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5" r:id="rId4"/>
    <p:sldId id="258" r:id="rId5"/>
    <p:sldId id="284" r:id="rId6"/>
    <p:sldId id="266" r:id="rId7"/>
    <p:sldId id="285" r:id="rId8"/>
    <p:sldId id="279" r:id="rId9"/>
    <p:sldId id="269" r:id="rId10"/>
    <p:sldId id="281" r:id="rId11"/>
    <p:sldId id="271" r:id="rId12"/>
    <p:sldId id="272" r:id="rId13"/>
    <p:sldId id="274" r:id="rId14"/>
    <p:sldId id="277" r:id="rId15"/>
    <p:sldId id="282" r:id="rId16"/>
    <p:sldId id="28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724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7772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6570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5028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5128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591855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3377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721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6231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061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4150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7443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8120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499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9118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5371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1803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B0BEF-7C54-48AF-B4A5-80D838EA05C4}" type="datetimeFigureOut">
              <a:rPr lang="ru-RU" smtClean="0"/>
              <a:pPr/>
              <a:t>03.03.2025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61FE6D6-B973-445C-990A-4E4CEB3F5D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970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5963" y="2514600"/>
            <a:ext cx="4203511" cy="42035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46304"/>
            <a:ext cx="9144000" cy="47365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Итоговое родительское собрание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«Успехи нашей группы»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18990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7319" y="13647"/>
            <a:ext cx="3521123" cy="469483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43" y="0"/>
            <a:ext cx="3377820" cy="450376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7692" y="2361062"/>
            <a:ext cx="3372702" cy="44969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2460" y="982638"/>
            <a:ext cx="4314399" cy="575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7421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253" y="109182"/>
            <a:ext cx="4897841" cy="65304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4619" y="440140"/>
            <a:ext cx="4401403" cy="586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69472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516" y="300250"/>
            <a:ext cx="4611237" cy="61483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871" y="95534"/>
            <a:ext cx="4918312" cy="655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53443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1947" y="470469"/>
            <a:ext cx="4327762" cy="57703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60764" y="245660"/>
            <a:ext cx="3498732" cy="621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02763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012" y="0"/>
            <a:ext cx="11627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6500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500135" y="721626"/>
            <a:ext cx="4790364" cy="35927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9750" y="2047164"/>
            <a:ext cx="2771242" cy="48108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0636" y="0"/>
            <a:ext cx="3347114" cy="44628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8121" y="1392071"/>
            <a:ext cx="3986852" cy="531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79527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559558" y="-142512"/>
            <a:ext cx="848890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ВНИМАНИЕ!!!</a:t>
            </a:r>
            <a:endParaRPr lang="ru-RU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163299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Повестка собрания: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7240" y="1371600"/>
            <a:ext cx="8028432" cy="3895344"/>
          </a:xfrm>
        </p:spPr>
        <p:txBody>
          <a:bodyPr>
            <a:normAutofit/>
          </a:bodyPr>
          <a:lstStyle/>
          <a:p>
            <a:pPr lvl="0"/>
            <a:r>
              <a:rPr lang="ru-RU" sz="3200" dirty="0" smtClean="0"/>
              <a:t> </a:t>
            </a:r>
            <a:r>
              <a:rPr lang="ru-RU" sz="3200" dirty="0"/>
              <a:t>Вступительное слово воспитателя.</a:t>
            </a:r>
          </a:p>
          <a:p>
            <a:pPr lvl="0"/>
            <a:r>
              <a:rPr lang="ru-RU" sz="3200" dirty="0"/>
              <a:t>Решение предыдущего собрания.</a:t>
            </a:r>
          </a:p>
          <a:p>
            <a:pPr lvl="0"/>
            <a:r>
              <a:rPr lang="ru-RU" sz="3200" dirty="0"/>
              <a:t>Итоги работы    ДОУ за год младшей группы</a:t>
            </a:r>
          </a:p>
          <a:p>
            <a:pPr lvl="0"/>
            <a:r>
              <a:rPr lang="ru-RU" sz="3200" dirty="0"/>
              <a:t>Безопасность детей в летний период</a:t>
            </a:r>
          </a:p>
          <a:p>
            <a:pPr lvl="0"/>
            <a:r>
              <a:rPr lang="ru-RU" sz="3200" dirty="0"/>
              <a:t>Разное </a:t>
            </a:r>
          </a:p>
          <a:p>
            <a:pPr lvl="0"/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203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Решение родительского собрания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976" y="1359280"/>
            <a:ext cx="10515600" cy="4849495"/>
          </a:xfrm>
        </p:spPr>
        <p:txBody>
          <a:bodyPr>
            <a:normAutofit fontScale="92500" lnSpcReduction="20000"/>
          </a:bodyPr>
          <a:lstStyle/>
          <a:p>
            <a:r>
              <a:rPr lang="ru-RU" sz="3200" dirty="0" smtClean="0"/>
              <a:t>Осуществлять воспитательно образовательный процесс в 2023-2024 году. В соответствии с ФОП. </a:t>
            </a:r>
          </a:p>
          <a:p>
            <a:r>
              <a:rPr lang="ru-RU" sz="3200" dirty="0" smtClean="0"/>
              <a:t>Соблюдать Режим дня. Ответственный не только педагоги но и родители.</a:t>
            </a:r>
          </a:p>
          <a:p>
            <a:r>
              <a:rPr lang="ru-RU" sz="3200" dirty="0" smtClean="0"/>
              <a:t>Соблюдать правила безопасности на водных объектах в осенний период, обучать детей навыкам безопасного поведения в чрезвычайных ситуациях и не оставлять детей без присмотра взрослых.</a:t>
            </a:r>
          </a:p>
          <a:p>
            <a:r>
              <a:rPr lang="ru-RU" sz="3200" dirty="0" smtClean="0"/>
              <a:t>Принимать активное участие в работе студии семейного развития «Умные родители». Согласно выбору направления. </a:t>
            </a:r>
          </a:p>
          <a:p>
            <a:pPr marL="0" indent="0">
              <a:buNone/>
            </a:pPr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17736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47472"/>
            <a:ext cx="10515600" cy="6343260"/>
          </a:xfrm>
        </p:spPr>
        <p:txBody>
          <a:bodyPr numCol="2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Общая </a:t>
            </a:r>
            <a:r>
              <a:rPr lang="ru-RU" sz="2400" dirty="0">
                <a:solidFill>
                  <a:schemeClr val="tx1"/>
                </a:solidFill>
              </a:rPr>
              <a:t>численность детей</a:t>
            </a:r>
            <a:r>
              <a:rPr lang="ru-RU" sz="2400" dirty="0" smtClean="0">
                <a:solidFill>
                  <a:schemeClr val="tx1"/>
                </a:solidFill>
              </a:rPr>
              <a:t>:  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на начало года: 17 детей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на конец года</a:t>
            </a:r>
            <a:r>
              <a:rPr lang="ru-RU" sz="2400" dirty="0">
                <a:solidFill>
                  <a:schemeClr val="tx1"/>
                </a:solidFill>
              </a:rPr>
              <a:t>: </a:t>
            </a:r>
            <a:r>
              <a:rPr lang="ru-RU" sz="2400" dirty="0" smtClean="0">
                <a:solidFill>
                  <a:schemeClr val="tx1"/>
                </a:solidFill>
              </a:rPr>
              <a:t>20</a:t>
            </a:r>
            <a:endParaRPr lang="ru-RU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всего: 10 девочек, 10 мальчиков.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>
              <a:solidFill>
                <a:schemeClr val="tx1"/>
              </a:solidFill>
            </a:endParaRPr>
          </a:p>
          <a:p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75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4400" y="1422257"/>
            <a:ext cx="4002206" cy="5336275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665" y="208958"/>
            <a:ext cx="2911077" cy="3881437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25476" y="0"/>
            <a:ext cx="3542273" cy="47230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2226" y="2413616"/>
            <a:ext cx="3258687" cy="434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5408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2854" y="126235"/>
            <a:ext cx="4662976" cy="349723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0967" y="2893326"/>
            <a:ext cx="4980737" cy="373555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172" y="276361"/>
            <a:ext cx="5381240" cy="403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973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7049" y="236254"/>
            <a:ext cx="4488407" cy="59845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1360" y="1624084"/>
            <a:ext cx="3925437" cy="5233916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904" y="236254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xmlns="" val="516294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175249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3235" y="0"/>
            <a:ext cx="51435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3749" y="2988861"/>
            <a:ext cx="5158852" cy="386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32144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95" y="0"/>
            <a:ext cx="7014950" cy="52612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5200" y="305559"/>
            <a:ext cx="4632846" cy="617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544094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848</TotalTime>
  <Words>124</Words>
  <Application>Microsoft Office PowerPoint</Application>
  <PresentationFormat>Произвольный</PresentationFormat>
  <Paragraphs>32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                                                            Итоговое родительское собрание   «Успехи нашей группы»   </vt:lpstr>
      <vt:lpstr>Повестка собрания: </vt:lpstr>
      <vt:lpstr>Решение родительского собрания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родительское собрание   «Перелистывая страницы учебного года средней группы»</dc:title>
  <dc:creator>ASUS</dc:creator>
  <cp:lastModifiedBy>HP</cp:lastModifiedBy>
  <cp:revision>72</cp:revision>
  <dcterms:created xsi:type="dcterms:W3CDTF">2017-05-29T07:29:13Z</dcterms:created>
  <dcterms:modified xsi:type="dcterms:W3CDTF">2025-03-03T16:37:03Z</dcterms:modified>
</cp:coreProperties>
</file>