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3" r:id="rId9"/>
    <p:sldId id="262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051720" y="1772816"/>
            <a:ext cx="4968552" cy="16561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dirty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anose="02040503050406030204" pitchFamily="18" charset="0"/>
              </a:rPr>
              <a:t>«МОЁ ХОББИ»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635896" y="5475179"/>
            <a:ext cx="4968552" cy="6480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err="1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anose="02040503050406030204" pitchFamily="18" charset="0"/>
              </a:rPr>
              <a:t>Кашафутдинов</a:t>
            </a:r>
            <a:r>
              <a:rPr lang="ru-RU" sz="2800" dirty="0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anose="02040503050406030204" pitchFamily="18" charset="0"/>
              </a:rPr>
              <a:t> </a:t>
            </a:r>
            <a:r>
              <a:rPr lang="ru-RU" sz="2800" dirty="0" err="1" smtClean="0">
                <a:ln w="18415" cmpd="sng">
                  <a:solidFill>
                    <a:srgbClr val="002060"/>
                  </a:solidFill>
                  <a:prstDash val="solid"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mbria" panose="02040503050406030204" pitchFamily="18" charset="0"/>
              </a:rPr>
              <a:t>Даниф</a:t>
            </a:r>
            <a:endParaRPr lang="ru-RU" sz="2800" dirty="0">
              <a:ln w="18415" cmpd="sng">
                <a:solidFill>
                  <a:srgbClr val="002060"/>
                </a:solidFill>
                <a:prstDash val="solid"/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980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132856"/>
            <a:ext cx="87129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внимание!</a:t>
            </a:r>
            <a:endParaRPr lang="ru-RU" sz="66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52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ncilartdrawing.info/wp-content/uploads/2015/10/Pencil-Drawings-Wild-Animals-photo-uGy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69" y="2079438"/>
            <a:ext cx="2448272" cy="26156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mnogomarok.ru/uplfile/catalog_item/20120302_999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7" y="2481141"/>
            <a:ext cx="2967672" cy="20222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dimcity.ru/uploads/katalog/post/2015-12/1450896308_ohotnichey-magii-prizyv-schaste-480x44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452" y="2196704"/>
            <a:ext cx="2670904" cy="24984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745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allpaperpixel.com/uk/download/boys-playing-football-soccer-drawing-1366x76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2078" y="1356832"/>
            <a:ext cx="6336704" cy="39604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721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prdisk.ru/images/diego_armando_maradona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64096"/>
            <a:ext cx="2238375" cy="1905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theballsports.com/wp-content/uploads/2014/03/maldini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980728"/>
            <a:ext cx="3096344" cy="20717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g3.dcdn.lt/images/pix/file42667063_e6c2101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723233"/>
            <a:ext cx="2160240" cy="25867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poedinoktv.net/wp-content/uploads/2013/10/%D0%97%D0%B8%D0%BD%D0%B5%D0%B4%D0%B8%D0%BD-%D0%97%D0%B8%D0%B4%D0%B0%D0%B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337" y="3836485"/>
            <a:ext cx="2824428" cy="18829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www.sportoboz.ru/uploads/posts/2011-08/1313411705_andrey-arshavin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717032"/>
            <a:ext cx="2669873" cy="20024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no-goal.ru/uploads/posts/2011-04/1302506162_087993_52931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836485"/>
            <a:ext cx="2370687" cy="1695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472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tagfly.ru/cache/images/1085x1500_%D0%94%D0%BE%D0%BC%D0%B8%D0%BD%D0%B8%D0%BA%D0%B0%D0%BD%D0%B0_dominicanskiy%20football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56792"/>
            <a:ext cx="6987116" cy="39604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81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www.soccergamblers.com/images/fifa-world-cup-socc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8216584" cy="37444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621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spartak.com/thefiles/2015newseason/25102015dinamo/SPM_2015-16_A35m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27813"/>
            <a:ext cx="8572500" cy="49625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668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pp.vk.me/c836323/v836323537/15de1/9LxsIKINho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78"/>
          <a:stretch/>
        </p:blipFill>
        <p:spPr bwMode="auto">
          <a:xfrm>
            <a:off x="1259632" y="692696"/>
            <a:ext cx="6624736" cy="53955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412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gooool.org/uploads/posts/2016-09/1474048567_orenburg-spartak-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756" y="1244305"/>
            <a:ext cx="7029438" cy="45432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85572" y="2792630"/>
            <a:ext cx="8640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</a:t>
            </a:r>
            <a:endParaRPr lang="ru-RU" sz="8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16016" y="2802615"/>
            <a:ext cx="8640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  <a:endParaRPr lang="ru-RU" sz="8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9636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12</Words>
  <Application>Microsoft Office PowerPoint</Application>
  <PresentationFormat>Экран (4:3)</PresentationFormat>
  <Paragraphs>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Arturik</dc:creator>
  <cp:lastModifiedBy>Arturik</cp:lastModifiedBy>
  <cp:revision>5</cp:revision>
  <dcterms:created xsi:type="dcterms:W3CDTF">2016-12-08T17:47:09Z</dcterms:created>
  <dcterms:modified xsi:type="dcterms:W3CDTF">2016-12-08T18:45:47Z</dcterms:modified>
</cp:coreProperties>
</file>