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4" r:id="rId2"/>
    <p:sldId id="268" r:id="rId3"/>
    <p:sldId id="261" r:id="rId4"/>
    <p:sldId id="259" r:id="rId5"/>
    <p:sldId id="265" r:id="rId6"/>
    <p:sldId id="276" r:id="rId7"/>
    <p:sldId id="269" r:id="rId8"/>
    <p:sldId id="266" r:id="rId9"/>
    <p:sldId id="263" r:id="rId10"/>
    <p:sldId id="270" r:id="rId11"/>
    <p:sldId id="271" r:id="rId12"/>
    <p:sldId id="272" r:id="rId13"/>
    <p:sldId id="275" r:id="rId14"/>
    <p:sldId id="273" r:id="rId15"/>
    <p:sldId id="26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</p:showPr>
  <p:clrMru>
    <a:srgbClr val="99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881984-C775-4656-987C-BDBEE904B86C}" type="datetimeFigureOut">
              <a:rPr lang="ru-RU" smtClean="0"/>
              <a:pPr/>
              <a:t>14.11.2024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3859D15-B6E4-45E4-94B6-4DD7BDFF30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6000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881984-C775-4656-987C-BDBEE904B86C}" type="datetimeFigureOut">
              <a:rPr lang="ru-RU" smtClean="0"/>
              <a:pPr/>
              <a:t>14.11.2024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3859D15-B6E4-45E4-94B6-4DD7BDFF30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6000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881984-C775-4656-987C-BDBEE904B86C}" type="datetimeFigureOut">
              <a:rPr lang="ru-RU" smtClean="0"/>
              <a:pPr/>
              <a:t>14.11.2024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3859D15-B6E4-45E4-94B6-4DD7BDFF30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6000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881984-C775-4656-987C-BDBEE904B86C}" type="datetimeFigureOut">
              <a:rPr lang="ru-RU" smtClean="0"/>
              <a:pPr/>
              <a:t>14.11.2024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3859D15-B6E4-45E4-94B6-4DD7BDFF30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6000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881984-C775-4656-987C-BDBEE904B86C}" type="datetimeFigureOut">
              <a:rPr lang="ru-RU" smtClean="0"/>
              <a:pPr/>
              <a:t>14.11.2024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3859D15-B6E4-45E4-94B6-4DD7BDFF30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6000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881984-C775-4656-987C-BDBEE904B86C}" type="datetimeFigureOut">
              <a:rPr lang="ru-RU" smtClean="0"/>
              <a:pPr/>
              <a:t>14.11.2024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3859D15-B6E4-45E4-94B6-4DD7BDFF30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6000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881984-C775-4656-987C-BDBEE904B86C}" type="datetimeFigureOut">
              <a:rPr lang="ru-RU" smtClean="0"/>
              <a:pPr/>
              <a:t>14.11.2024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3859D15-B6E4-45E4-94B6-4DD7BDFF30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6000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881984-C775-4656-987C-BDBEE904B86C}" type="datetimeFigureOut">
              <a:rPr lang="ru-RU" smtClean="0"/>
              <a:pPr/>
              <a:t>14.11.2024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3859D15-B6E4-45E4-94B6-4DD7BDFF30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6000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881984-C775-4656-987C-BDBEE904B86C}" type="datetimeFigureOut">
              <a:rPr lang="ru-RU" smtClean="0"/>
              <a:pPr/>
              <a:t>14.11.2024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3859D15-B6E4-45E4-94B6-4DD7BDFF30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6000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881984-C775-4656-987C-BDBEE904B86C}" type="datetimeFigureOut">
              <a:rPr lang="ru-RU" smtClean="0"/>
              <a:pPr/>
              <a:t>14.11.2024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3859D15-B6E4-45E4-94B6-4DD7BDFF30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6000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881984-C775-4656-987C-BDBEE904B86C}" type="datetimeFigureOut">
              <a:rPr lang="ru-RU" smtClean="0"/>
              <a:pPr/>
              <a:t>14.11.2024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3859D15-B6E4-45E4-94B6-4DD7BDFF30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  <p:transition spd="slow" advClick="0" advTm="16000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88881984-C775-4656-987C-BDBEE904B86C}" type="datetimeFigureOut">
              <a:rPr lang="ru-RU" smtClean="0"/>
              <a:pPr/>
              <a:t>14.11.2024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63859D15-B6E4-45E4-94B6-4DD7BDFF303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Click="0" advTm="16000">
    <p:wedge/>
  </p:transition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7;%20&#1088;&#1072;&#1073;&#1086;&#1095;&#1077;&#1075;&#1086;%20&#1089;&#1090;&#1086;&#1083;&#1072;\&#1044;&#1086;&#1082;&#1091;&#1084;&#1077;&#1085;&#1090;&#1099;%20&#1089;%20&#1088;&#1072;&#1073;&#1086;&#1095;&#1077;&#1075;&#1086;%20&#1089;&#1090;&#1086;&#1083;&#1072;\&#1050;&#1054;&#1053;&#1050;&#1059;&#1056;&#1057;\01%20&#1044;&#1086;&#1088;&#1086;&#1078;&#1082;&#1072;%201.wma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1000108"/>
            <a:ext cx="828680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Муниципальное бюджетное общеобразовательное учреждение</a:t>
            </a:r>
          </a:p>
          <a:p>
            <a:r>
              <a:rPr lang="ru-RU" dirty="0" err="1" smtClean="0"/>
              <a:t>Шербакульского</a:t>
            </a:r>
            <a:r>
              <a:rPr lang="ru-RU" dirty="0" smtClean="0"/>
              <a:t> муниципального района Омской области</a:t>
            </a:r>
          </a:p>
          <a:p>
            <a:r>
              <a:rPr lang="ru-RU" dirty="0" smtClean="0"/>
              <a:t>«</a:t>
            </a:r>
            <a:r>
              <a:rPr lang="ru-RU" dirty="0" err="1" smtClean="0"/>
              <a:t>Шербакульская</a:t>
            </a:r>
            <a:r>
              <a:rPr lang="ru-RU" dirty="0" smtClean="0"/>
              <a:t> средняя общеобразовательная школа №1»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28662" y="2967335"/>
            <a:ext cx="74295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Презентация к </a:t>
            </a:r>
            <a:r>
              <a:rPr lang="ru-RU" dirty="0" smtClean="0"/>
              <a:t>литературно-музыкальной композиции</a:t>
            </a:r>
            <a:endParaRPr lang="ru-RU" dirty="0" smtClean="0"/>
          </a:p>
          <a:p>
            <a:r>
              <a:rPr lang="ru-RU" dirty="0" smtClean="0"/>
              <a:t>                  «</a:t>
            </a:r>
            <a:r>
              <a:rPr lang="ru-RU" dirty="0" smtClean="0"/>
              <a:t>С чего начинается Родина 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4398496"/>
            <a:ext cx="54292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Учитель: </a:t>
            </a:r>
            <a:r>
              <a:rPr lang="ru-RU" dirty="0" err="1" smtClean="0"/>
              <a:t>Тудос</a:t>
            </a:r>
            <a:r>
              <a:rPr lang="ru-RU" dirty="0" smtClean="0"/>
              <a:t> Светлана Александровна</a:t>
            </a:r>
          </a:p>
        </p:txBody>
      </p:sp>
    </p:spTree>
  </p:cSld>
  <p:clrMapOvr>
    <a:masterClrMapping/>
  </p:clrMapOvr>
  <p:transition spd="slow" advClick="0" advTm="16000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dg52.mycdn.me/getImage?photoId=665817985948&amp;photoType=0"/>
          <p:cNvPicPr/>
          <p:nvPr/>
        </p:nvPicPr>
        <p:blipFill>
          <a:blip r:embed="rId2"/>
          <a:srcRect l="3607" t="4810" r="3795" b="34260"/>
          <a:stretch>
            <a:fillRect/>
          </a:stretch>
        </p:blipFill>
        <p:spPr bwMode="auto">
          <a:xfrm>
            <a:off x="0" y="0"/>
            <a:ext cx="5500726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dg52.mycdn.me/getImage?photoId=665817883036&amp;photoType=0"/>
          <p:cNvPicPr/>
          <p:nvPr/>
        </p:nvPicPr>
        <p:blipFill>
          <a:blip r:embed="rId3"/>
          <a:srcRect l="3608" t="8605" r="3794" b="4810"/>
          <a:stretch>
            <a:fillRect/>
          </a:stretch>
        </p:blipFill>
        <p:spPr bwMode="auto">
          <a:xfrm>
            <a:off x="0" y="2786058"/>
            <a:ext cx="5500726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dg52.mycdn.me/getImage?photoId=665818630044&amp;photoType=0"/>
          <p:cNvPicPr/>
          <p:nvPr/>
        </p:nvPicPr>
        <p:blipFill>
          <a:blip r:embed="rId4"/>
          <a:srcRect l="21139" r="18733" b="18226"/>
          <a:stretch>
            <a:fillRect/>
          </a:stretch>
        </p:blipFill>
        <p:spPr bwMode="auto">
          <a:xfrm>
            <a:off x="5357818" y="0"/>
            <a:ext cx="3429056" cy="364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286512" y="442913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Виды Шербакуля</a:t>
            </a:r>
            <a:endParaRPr lang="ru-RU" dirty="0"/>
          </a:p>
        </p:txBody>
      </p:sp>
    </p:spTree>
  </p:cSld>
  <p:clrMapOvr>
    <a:masterClrMapping/>
  </p:clrMapOvr>
  <p:transition spd="slow" advClick="0" advTm="16000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dg52.mycdn.me/getImage?photoId=665818659996&amp;photoType=0"/>
          <p:cNvPicPr/>
          <p:nvPr/>
        </p:nvPicPr>
        <p:blipFill>
          <a:blip r:embed="rId2"/>
          <a:srcRect l="2405" t="6414" r="2592" b="5932"/>
          <a:stretch>
            <a:fillRect/>
          </a:stretch>
        </p:blipFill>
        <p:spPr bwMode="auto">
          <a:xfrm>
            <a:off x="71406" y="71414"/>
            <a:ext cx="5643602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dg52.mycdn.me/getImage?photoId=665818883484&amp;photoType=0"/>
          <p:cNvPicPr/>
          <p:nvPr/>
        </p:nvPicPr>
        <p:blipFill>
          <a:blip r:embed="rId3"/>
          <a:srcRect l="3608" t="6414" r="2592" b="3794"/>
          <a:stretch>
            <a:fillRect/>
          </a:stretch>
        </p:blipFill>
        <p:spPr bwMode="auto">
          <a:xfrm>
            <a:off x="2857488" y="3071810"/>
            <a:ext cx="6072230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715009" y="1214422"/>
            <a:ext cx="3071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Площадь им. </a:t>
            </a:r>
            <a:r>
              <a:rPr lang="ru-RU" dirty="0" err="1" smtClean="0"/>
              <a:t>Гуртьева</a:t>
            </a:r>
            <a:endParaRPr lang="ru-RU" dirty="0"/>
          </a:p>
        </p:txBody>
      </p:sp>
    </p:spTree>
  </p:cSld>
  <p:clrMapOvr>
    <a:masterClrMapping/>
  </p:clrMapOvr>
  <p:transition spd="slow" advClick="0" advTm="16000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dg52.mycdn.me/getImage?photoId=665818732444&amp;photoType=0"/>
          <p:cNvPicPr/>
          <p:nvPr/>
        </p:nvPicPr>
        <p:blipFill>
          <a:blip r:embed="rId2"/>
          <a:srcRect l="4810" t="4810" r="6200" b="7001"/>
          <a:stretch>
            <a:fillRect/>
          </a:stretch>
        </p:blipFill>
        <p:spPr bwMode="auto">
          <a:xfrm>
            <a:off x="0" y="71414"/>
            <a:ext cx="5286412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dg52.mycdn.me/getImage?photoId=665818697372&amp;photoType=0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3429000"/>
            <a:ext cx="5286380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dg52.mycdn.me/getImage?photoId=541656394396&amp;photoType=0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48" y="142852"/>
            <a:ext cx="3571932" cy="4455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357950" y="4929198"/>
            <a:ext cx="1643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Часовня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3244334"/>
            <a:ext cx="55404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Свято-Успенская церковь</a:t>
            </a:r>
            <a:endParaRPr lang="ru-RU" dirty="0"/>
          </a:p>
        </p:txBody>
      </p:sp>
    </p:spTree>
  </p:cSld>
  <p:clrMapOvr>
    <a:masterClrMapping/>
  </p:clrMapOvr>
  <p:transition spd="slow" advClick="0" advTm="16000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май 2011 1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500042"/>
            <a:ext cx="4708525" cy="5786478"/>
          </a:xfrm>
          <a:prstGeom prst="rect">
            <a:avLst/>
          </a:prstGeom>
          <a:noFill/>
        </p:spPr>
      </p:pic>
      <p:pic>
        <p:nvPicPr>
          <p:cNvPr id="3" name="Picture 2" descr="F:\школа\май 2011 105.JPG"/>
          <p:cNvPicPr>
            <a:picLocks noChangeAspect="1" noChangeArrowheads="1"/>
          </p:cNvPicPr>
          <p:nvPr/>
        </p:nvPicPr>
        <p:blipFill>
          <a:blip r:embed="rId3" cstate="print"/>
          <a:srcRect l="6945" t="6250" b="24999"/>
          <a:stretch>
            <a:fillRect/>
          </a:stretch>
        </p:blipFill>
        <p:spPr bwMode="auto">
          <a:xfrm>
            <a:off x="5286380" y="500042"/>
            <a:ext cx="3500462" cy="450059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000761" y="5072074"/>
            <a:ext cx="23574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Библиотека им.Роберта Рождественского</a:t>
            </a:r>
            <a:endParaRPr lang="ru-RU" dirty="0"/>
          </a:p>
        </p:txBody>
      </p:sp>
    </p:spTree>
  </p:cSld>
  <p:clrMapOvr>
    <a:masterClrMapping/>
  </p:clrMapOvr>
  <p:transition spd="slow" advClick="0" advTm="16000"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dg52.mycdn.me/getImage?photoId=573675392156&amp;photoType=0"/>
          <p:cNvPicPr/>
          <p:nvPr/>
        </p:nvPicPr>
        <p:blipFill>
          <a:blip r:embed="rId2"/>
          <a:srcRect t="3206" b="18226"/>
          <a:stretch>
            <a:fillRect/>
          </a:stretch>
        </p:blipFill>
        <p:spPr bwMode="auto">
          <a:xfrm>
            <a:off x="142844" y="142852"/>
            <a:ext cx="5940425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dg52.mycdn.me/getImage?photoId=665819152028&amp;photoType=0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3516511"/>
            <a:ext cx="5940425" cy="3341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857752" y="285728"/>
            <a:ext cx="41434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smtClean="0">
                <a:solidFill>
                  <a:srgbClr val="0070C0"/>
                </a:solidFill>
              </a:rPr>
              <a:t>МБОУ </a:t>
            </a:r>
            <a:r>
              <a:rPr lang="ru-RU" sz="2000" b="1" dirty="0" smtClean="0">
                <a:solidFill>
                  <a:srgbClr val="0070C0"/>
                </a:solidFill>
              </a:rPr>
              <a:t>«</a:t>
            </a:r>
            <a:r>
              <a:rPr lang="ru-RU" sz="2000" b="1" dirty="0" err="1" smtClean="0">
                <a:solidFill>
                  <a:srgbClr val="0070C0"/>
                </a:solidFill>
              </a:rPr>
              <a:t>Шербакульская</a:t>
            </a:r>
            <a:r>
              <a:rPr lang="ru-RU" sz="2000" b="1" dirty="0" smtClean="0">
                <a:solidFill>
                  <a:srgbClr val="0070C0"/>
                </a:solidFill>
              </a:rPr>
              <a:t> СОШ №1»</a:t>
            </a:r>
            <a:endParaRPr lang="ru-RU" sz="2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slow" advClick="0" advTm="16000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8643998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714348" y="928670"/>
            <a:ext cx="764386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презентации использованы фотографии из личного архива;</a:t>
            </a:r>
          </a:p>
          <a:p>
            <a:r>
              <a:rPr lang="ru-RU" dirty="0" smtClean="0"/>
              <a:t>Материал из книги А.Колесникова «Шербакулю 100 лет. Очерки истории»</a:t>
            </a:r>
          </a:p>
          <a:p>
            <a:r>
              <a:rPr lang="ru-RU" dirty="0" smtClean="0"/>
              <a:t>Песня «Шербакуль» на слова </a:t>
            </a:r>
            <a:r>
              <a:rPr lang="ru-RU" dirty="0" err="1" smtClean="0"/>
              <a:t>Т.Татина</a:t>
            </a:r>
            <a:r>
              <a:rPr lang="ru-RU" dirty="0" smtClean="0"/>
              <a:t> в исполнении В.Полякова.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slow" advClick="0" advTm="16000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928670"/>
            <a:ext cx="814393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7030A0"/>
                </a:solidFill>
              </a:rPr>
              <a:t>Под небом ясным, ярко-синим,</a:t>
            </a:r>
            <a:br>
              <a:rPr lang="ru-RU" sz="4400" b="1" dirty="0" smtClean="0">
                <a:solidFill>
                  <a:srgbClr val="7030A0"/>
                </a:solidFill>
              </a:rPr>
            </a:br>
            <a:r>
              <a:rPr lang="ru-RU" sz="4400" b="1" dirty="0" smtClean="0">
                <a:solidFill>
                  <a:srgbClr val="7030A0"/>
                </a:solidFill>
              </a:rPr>
              <a:t>В краю озер, березовых лесов,</a:t>
            </a:r>
            <a:br>
              <a:rPr lang="ru-RU" sz="4400" b="1" dirty="0" smtClean="0">
                <a:solidFill>
                  <a:srgbClr val="7030A0"/>
                </a:solidFill>
              </a:rPr>
            </a:br>
            <a:r>
              <a:rPr lang="ru-RU" sz="4400" b="1" dirty="0" smtClean="0">
                <a:solidFill>
                  <a:srgbClr val="7030A0"/>
                </a:solidFill>
              </a:rPr>
              <a:t>Мой Шербакуль – ты часть России...</a:t>
            </a:r>
            <a:endParaRPr lang="ru-RU" sz="4400" b="1" dirty="0"/>
          </a:p>
        </p:txBody>
      </p:sp>
      <p:pic>
        <p:nvPicPr>
          <p:cNvPr id="3" name="01 Дорожка 1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7500958" y="535782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16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CA0PT7L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1934" y="3214686"/>
            <a:ext cx="4857784" cy="3643314"/>
          </a:xfrm>
          <a:prstGeom prst="rect">
            <a:avLst/>
          </a:prstGeom>
        </p:spPr>
      </p:pic>
      <p:pic>
        <p:nvPicPr>
          <p:cNvPr id="6" name="Рисунок 5" descr="небо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44" y="54818"/>
            <a:ext cx="6858048" cy="4433486"/>
          </a:xfrm>
          <a:prstGeom prst="rect">
            <a:avLst/>
          </a:prstGeom>
        </p:spPr>
      </p:pic>
    </p:spTree>
  </p:cSld>
  <p:clrMapOvr>
    <a:masterClrMapping/>
  </p:clrMapOvr>
  <p:transition spd="slow" advClick="0" advTm="16000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май 2011 1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57166"/>
            <a:ext cx="4572032" cy="5926158"/>
          </a:xfrm>
          <a:prstGeom prst="rect">
            <a:avLst/>
          </a:prstGeom>
          <a:noFill/>
        </p:spPr>
      </p:pic>
      <p:pic>
        <p:nvPicPr>
          <p:cNvPr id="5" name="Picture 3" descr="C:\Users\user\Desktop\100_1583.JPG"/>
          <p:cNvPicPr>
            <a:picLocks noChangeAspect="1" noChangeArrowheads="1"/>
          </p:cNvPicPr>
          <p:nvPr/>
        </p:nvPicPr>
        <p:blipFill>
          <a:blip r:embed="rId3" cstate="print"/>
          <a:srcRect l="15591" t="16689" r="3621"/>
          <a:stretch>
            <a:fillRect/>
          </a:stretch>
        </p:blipFill>
        <p:spPr bwMode="auto">
          <a:xfrm>
            <a:off x="5000628" y="2357430"/>
            <a:ext cx="3714776" cy="3922731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6000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00_060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1" y="285728"/>
            <a:ext cx="8572560" cy="6215106"/>
          </a:xfrm>
        </p:spPr>
      </p:pic>
    </p:spTree>
  </p:cSld>
  <p:clrMapOvr>
    <a:masterClrMapping/>
  </p:clrMapOvr>
  <p:transition spd="slow" advClick="0" advTm="16000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май 2011 0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5" y="428604"/>
            <a:ext cx="8286809" cy="5797571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6000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100_1435.JPG"/>
          <p:cNvPicPr>
            <a:picLocks noChangeAspect="1" noChangeArrowheads="1"/>
          </p:cNvPicPr>
          <p:nvPr/>
        </p:nvPicPr>
        <p:blipFill>
          <a:blip r:embed="rId2" cstate="print"/>
          <a:srcRect r="5934" b="3704"/>
          <a:stretch>
            <a:fillRect/>
          </a:stretch>
        </p:blipFill>
        <p:spPr bwMode="auto">
          <a:xfrm>
            <a:off x="71406" y="500042"/>
            <a:ext cx="4429124" cy="5572140"/>
          </a:xfrm>
          <a:prstGeom prst="rect">
            <a:avLst/>
          </a:prstGeom>
          <a:noFill/>
        </p:spPr>
      </p:pic>
      <p:pic>
        <p:nvPicPr>
          <p:cNvPr id="2052" name="Picture 4" descr="C:\Users\user\Desktop\100_1446.JPG"/>
          <p:cNvPicPr>
            <a:picLocks noChangeAspect="1" noChangeArrowheads="1"/>
          </p:cNvPicPr>
          <p:nvPr/>
        </p:nvPicPr>
        <p:blipFill>
          <a:blip r:embed="rId3" cstate="print"/>
          <a:srcRect l="14260" t="21173" r="3817" b="7518"/>
          <a:stretch>
            <a:fillRect/>
          </a:stretch>
        </p:blipFill>
        <p:spPr bwMode="auto">
          <a:xfrm>
            <a:off x="4500562" y="2357430"/>
            <a:ext cx="4286280" cy="400052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6000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0_06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71414"/>
            <a:ext cx="8786874" cy="6500858"/>
          </a:xfrm>
          <a:prstGeom prst="rect">
            <a:avLst/>
          </a:prstGeom>
        </p:spPr>
      </p:pic>
    </p:spTree>
  </p:cSld>
  <p:clrMapOvr>
    <a:masterClrMapping/>
  </p:clrMapOvr>
  <p:transition spd="slow" advClick="0" advTm="16000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10658460" y="0"/>
            <a:ext cx="1128778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0715668" y="1600200"/>
            <a:ext cx="928694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" name="Рисунок 7" descr="100_07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357166"/>
            <a:ext cx="4438664" cy="2971808"/>
          </a:xfrm>
          <a:prstGeom prst="rect">
            <a:avLst/>
          </a:prstGeom>
        </p:spPr>
      </p:pic>
      <p:pic>
        <p:nvPicPr>
          <p:cNvPr id="2050" name="Picture 2" descr="C:\Users\user\Desktop\май 2011 0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357166"/>
            <a:ext cx="3214678" cy="3000396"/>
          </a:xfrm>
          <a:prstGeom prst="rect">
            <a:avLst/>
          </a:prstGeom>
          <a:noFill/>
        </p:spPr>
      </p:pic>
      <p:pic>
        <p:nvPicPr>
          <p:cNvPr id="7" name="Picture 2" descr="C:\Users\user\Desktop\Фото002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3143248"/>
            <a:ext cx="6858048" cy="3538554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6000"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177</TotalTime>
  <Words>89</Words>
  <Application>Microsoft Office PowerPoint</Application>
  <PresentationFormat>Экран (4:3)</PresentationFormat>
  <Paragraphs>22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Аспект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 небом ясным,ярко-синим, В краю озер,березовых лесов, Мой Шербакуль – ты часть России...</dc:title>
  <dc:creator>user</dc:creator>
  <cp:lastModifiedBy>HOME</cp:lastModifiedBy>
  <cp:revision>24</cp:revision>
  <dcterms:created xsi:type="dcterms:W3CDTF">2011-02-08T11:49:19Z</dcterms:created>
  <dcterms:modified xsi:type="dcterms:W3CDTF">2024-11-14T11:11:27Z</dcterms:modified>
</cp:coreProperties>
</file>