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0"/>
  </p:notesMasterIdLst>
  <p:sldIdLst>
    <p:sldId id="264" r:id="rId2"/>
    <p:sldId id="259" r:id="rId3"/>
    <p:sldId id="260" r:id="rId4"/>
    <p:sldId id="261" r:id="rId5"/>
    <p:sldId id="263" r:id="rId6"/>
    <p:sldId id="262" r:id="rId7"/>
    <p:sldId id="267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6CC70-DD5E-495C-9AD8-925BDDD35E1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E04A1-07E4-4890-A6C9-1E5C19870A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4203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E04A1-07E4-4890-A6C9-1E5C19870A5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0118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E04A1-07E4-4890-A6C9-1E5C19870A5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5081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E04A1-07E4-4890-A6C9-1E5C19870A5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544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8859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682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57595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49668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9618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07965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77304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92008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6506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6824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4016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7423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88845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53392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752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937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7674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3E3E50-5028-46B1-824F-5E4F3F6CACC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AB4BAC-75DE-4F19-9EC8-C21622625B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0658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CBCF97-849F-4AF3-8F74-5E12FC4B2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3106688" cy="10677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 детский сад № 16 «Машенька» г. о. Тольятти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="" xmlns:a16="http://schemas.microsoft.com/office/drawing/2014/main" id="{D484ABB8-B8E8-4F9E-B50D-B56FD1B9AD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5873" y="642918"/>
            <a:ext cx="4931586" cy="55943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F285460-A92A-473A-9460-107A21BD5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980728"/>
            <a:ext cx="3250704" cy="5145435"/>
          </a:xfrm>
        </p:spPr>
        <p:txBody>
          <a:bodyPr>
            <a:normAutofit fontScale="32500" lnSpcReduction="20000"/>
          </a:bodyPr>
          <a:lstStyle/>
          <a:p>
            <a:pPr algn="ctr">
              <a:lnSpc>
                <a:spcPct val="200000"/>
              </a:lnSpc>
            </a:pP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ru-RU" sz="4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– </a:t>
            </a:r>
          </a:p>
          <a:p>
            <a:pPr algn="ctr">
              <a:lnSpc>
                <a:spcPct val="170000"/>
              </a:lnSpc>
            </a:pPr>
            <a:r>
              <a:rPr lang="ru-RU" sz="4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сказке»</a:t>
            </a:r>
          </a:p>
          <a:p>
            <a:pPr algn="ctr">
              <a:lnSpc>
                <a:spcPct val="170000"/>
              </a:lnSpc>
            </a:pPr>
            <a:r>
              <a:rPr lang="ru-RU" sz="4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(сказка «Три медведя»)</a:t>
            </a:r>
          </a:p>
          <a:p>
            <a:pPr algn="ctr">
              <a:lnSpc>
                <a:spcPct val="200000"/>
              </a:lnSpc>
            </a:pPr>
            <a:r>
              <a:rPr lang="ru-RU" sz="4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связной речи </a:t>
            </a:r>
          </a:p>
          <a:p>
            <a:pPr algn="ctr">
              <a:lnSpc>
                <a:spcPct val="200000"/>
              </a:lnSpc>
            </a:pPr>
            <a:r>
              <a:rPr lang="ru-RU" sz="4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</a:t>
            </a:r>
          </a:p>
          <a:p>
            <a:pPr algn="ctr">
              <a:lnSpc>
                <a:spcPct val="200000"/>
              </a:lnSpc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ru-RU" sz="4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 </a:t>
            </a:r>
          </a:p>
          <a:p>
            <a:pPr algn="ctr">
              <a:lnSpc>
                <a:spcPct val="200000"/>
              </a:lnSpc>
            </a:pPr>
            <a:r>
              <a:rPr lang="ru-RU" sz="4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Кукина Елена Дмитриевна</a:t>
            </a:r>
          </a:p>
          <a:p>
            <a:pPr algn="ctr">
              <a:lnSpc>
                <a:spcPct val="200000"/>
              </a:lnSpc>
            </a:pPr>
            <a:r>
              <a:rPr lang="ru-RU" sz="4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</a:p>
          <a:p>
            <a:pPr algn="ctr">
              <a:lnSpc>
                <a:spcPct val="200000"/>
              </a:lnSpc>
            </a:pPr>
            <a:r>
              <a:rPr lang="ru-RU" sz="43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Каликова</a:t>
            </a:r>
            <a:r>
              <a:rPr lang="ru-RU" sz="4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Гульнара </a:t>
            </a:r>
            <a:r>
              <a:rPr lang="ru-RU" sz="43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Абдулловна</a:t>
            </a:r>
            <a:endParaRPr lang="ru-RU" sz="4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5842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7786742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Предназначена для индивидуальных занятий, а так же для самостоятельной деятельности детей старшего дошкольного возраста. Данное пособие является средством 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обучения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предполагает использование современных технологий: технологии организации индивидуальной деятельности, коммуникативных технологий, технологий проектной деятельности, игровых технологий.</a:t>
            </a: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127E8EC-006D-4A3F-9E91-4BB3EA8AD92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84984"/>
            <a:ext cx="5760640" cy="2952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500041"/>
            <a:ext cx="750099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развитие всех компонентов устной речи, практическое овладение нормами речи на примере русской народной сказки.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1\Desktop\IMG_20210326_102919.jpg">
            <a:extLst>
              <a:ext uri="{FF2B5EF4-FFF2-40B4-BE49-F238E27FC236}">
                <a16:creationId xmlns="" xmlns:a16="http://schemas.microsoft.com/office/drawing/2014/main" id="{A178C94C-D3D8-4649-9A0F-F318252DC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5885" y="1928802"/>
            <a:ext cx="6264214" cy="4308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857496"/>
            <a:ext cx="4786346" cy="333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00100" y="428604"/>
            <a:ext cx="7286676" cy="2403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just"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представлен в виде интерактивной  папки по развитию связной речи,  по сказке «Три медведя», которая  изготовлена   из плотного картона, с двумя разворотами. На каждой  странице   имеются различные кармашки, фигурки, подвижные детали, которые заполняются практическим материалом.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624" y="2564904"/>
            <a:ext cx="342902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285728"/>
            <a:ext cx="7358114" cy="2310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/>
              <a:t>	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Все задания в  интерактивной папке «Путешествие по сказке» условно разделены на две страницы. На каждой странице представлены игровые упражнения, направленные на развитие интереса к художественной литературе; умение сравнивать, обобщать, делать выводы и умозаключения, формирование навыка сотрудничества</a:t>
            </a:r>
          </a:p>
        </p:txBody>
      </p:sp>
      <p:pic>
        <p:nvPicPr>
          <p:cNvPr id="5" name="Рисунок 4" descr="C:\Users\1\Desktop\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1270" y="2455553"/>
            <a:ext cx="290512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071547"/>
            <a:ext cx="7786742" cy="3697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>
              <a:lnSpc>
                <a:spcPct val="150000"/>
              </a:lnSpc>
            </a:pP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это современная эффективная технология работы с детьми, доступное средство для привлечения родителей к сотрудничеству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D41618-EC9F-4111-99A2-99366D509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9958BE6-467C-4A75-81EF-62CCC2342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8465" y="5013176"/>
            <a:ext cx="6595534" cy="1090015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1F0A3B5-74AB-4708-808C-3FA709AA3B7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462" t="-8420" r="1462" b="8640"/>
          <a:stretch/>
        </p:blipFill>
        <p:spPr bwMode="auto">
          <a:xfrm>
            <a:off x="1115617" y="332656"/>
            <a:ext cx="6984776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689130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628850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87</TotalTime>
  <Words>36</Words>
  <Application>Microsoft Office PowerPoint</Application>
  <PresentationFormat>Экран (4:3)</PresentationFormat>
  <Paragraphs>26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Натуральные материалы</vt:lpstr>
      <vt:lpstr>       МБУ детский сад № 16 «Машенька» г. о. Тольятти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20</cp:revision>
  <dcterms:created xsi:type="dcterms:W3CDTF">2021-03-25T07:00:57Z</dcterms:created>
  <dcterms:modified xsi:type="dcterms:W3CDTF">2022-04-05T06:10:08Z</dcterms:modified>
</cp:coreProperties>
</file>