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7" r:id="rId5"/>
    <p:sldId id="262" r:id="rId6"/>
    <p:sldId id="277" r:id="rId7"/>
    <p:sldId id="280" r:id="rId8"/>
    <p:sldId id="275" r:id="rId9"/>
    <p:sldId id="276" r:id="rId10"/>
    <p:sldId id="278" r:id="rId11"/>
    <p:sldId id="282" r:id="rId12"/>
    <p:sldId id="279" r:id="rId13"/>
    <p:sldId id="285" r:id="rId14"/>
    <p:sldId id="284" r:id="rId15"/>
    <p:sldId id="283" r:id="rId16"/>
    <p:sldId id="286" r:id="rId17"/>
    <p:sldId id="269" r:id="rId18"/>
    <p:sldId id="288" r:id="rId19"/>
    <p:sldId id="268" r:id="rId20"/>
    <p:sldId id="274" r:id="rId21"/>
    <p:sldId id="271" r:id="rId22"/>
    <p:sldId id="289" r:id="rId23"/>
    <p:sldId id="290" r:id="rId24"/>
    <p:sldId id="27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90795-C921-46D2-9993-CCBC6C40F98A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03B29-E1C3-4CA6-AD8E-4AE671D0F04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s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32656"/>
            <a:ext cx="6876256" cy="198884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ru-RU" b="1" i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Д</a:t>
            </a:r>
            <a:r>
              <a:rPr lang="mn-MN" b="1" i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ү</a:t>
            </a:r>
            <a:r>
              <a:rPr lang="ru-RU" b="1" i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лэтэ</a:t>
            </a:r>
            <a:r>
              <a:rPr lang="ru-RU" b="1" i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жэлн</a:t>
            </a:r>
            <a:r>
              <a:rPr lang="mn-MN" b="1" i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үү</a:t>
            </a:r>
            <a:r>
              <a:rPr lang="ru-RU" b="1" i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дэй</a:t>
            </a:r>
            <a:r>
              <a:rPr lang="ru-RU" b="1" i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дурасхаалда</a:t>
            </a:r>
            <a:r>
              <a:rPr lang="ru-RU" b="1" i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…</a:t>
            </a:r>
            <a:endParaRPr lang="ru-RU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2400" b="1" i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(В </a:t>
            </a:r>
            <a:r>
              <a:rPr lang="ru-RU" sz="2400" b="1" i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память пламенных лет…)</a:t>
            </a:r>
            <a:endParaRPr lang="ru-RU" sz="20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Литературная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гостиная</a:t>
            </a:r>
            <a:endParaRPr lang="ru-RU" sz="20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Офицерэй</a:t>
            </a:r>
            <a:r>
              <a:rPr lang="ru-RU" sz="4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дэбтэр</a:t>
            </a:r>
            <a:endParaRPr lang="ru-RU" sz="4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7084">
            <a:off x="453365" y="1769784"/>
            <a:ext cx="4480858" cy="337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9964">
            <a:off x="3489337" y="2711031"/>
            <a:ext cx="5266739" cy="3458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703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936" y="-12586"/>
            <a:ext cx="936199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4261" y="5373216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Агуу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Илалтые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шэрээлсэhэн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баатар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сэрэгшэд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«История моего рода - в истории Великой Победы</a:t>
            </a:r>
            <a:r>
              <a:rPr lang="ru-RU" sz="2800" dirty="0"/>
              <a:t>»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1343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54452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Ветврач</a:t>
            </a:r>
            <a:br>
              <a:rPr lang="ru-RU" dirty="0"/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Смольников Петр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Артемьевич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(1907)</a:t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Пропал без вести в 1941г.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637" y="188640"/>
            <a:ext cx="3541713" cy="506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885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H:\SAM_24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5" r="2741" b="2868"/>
          <a:stretch/>
        </p:blipFill>
        <p:spPr bwMode="auto">
          <a:xfrm rot="5400000">
            <a:off x="1545121" y="1271303"/>
            <a:ext cx="5848697" cy="4115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14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 descr="H:\SAM_240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6533" r="6714" b="4005"/>
          <a:stretch/>
        </p:blipFill>
        <p:spPr bwMode="auto">
          <a:xfrm rot="5400000">
            <a:off x="1727684" y="1515260"/>
            <a:ext cx="5688631" cy="433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45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H:\SAM_24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9" r="25015" b="4863"/>
          <a:stretch/>
        </p:blipFill>
        <p:spPr bwMode="auto">
          <a:xfrm>
            <a:off x="2296633" y="648805"/>
            <a:ext cx="4242390" cy="5617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6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97" y="285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8575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Хүшөөгэй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дуун</a:t>
            </a:r>
            <a:endParaRPr lang="ru-RU" sz="4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7"/>
          <a:stretch/>
        </p:blipFill>
        <p:spPr bwMode="auto">
          <a:xfrm>
            <a:off x="1763688" y="980728"/>
            <a:ext cx="5438775" cy="5690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597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5500033_large_3463295_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1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736304" cy="2052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65106"/>
            <a:ext cx="3240360" cy="2430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57124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Эсэгэ</a:t>
            </a:r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ороноо</a:t>
            </a:r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хамгаалгын</a:t>
            </a:r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агууехэ</a:t>
            </a:r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дайнда</a:t>
            </a:r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хабаада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 </a:t>
            </a:r>
            <a:r>
              <a:rPr lang="ru-RU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бэлигтэ</a:t>
            </a:r>
            <a:r>
              <a:rPr lang="ru-RU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зохёолшод</a:t>
            </a:r>
            <a:r>
              <a:rPr lang="ru-RU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77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85184"/>
            <a:ext cx="9144000" cy="177281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рассвете 22 июня 1941 года началась Великая Отечественная война.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Дайн! Дайн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эхилээ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b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Арад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зомни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тэмсэлдэ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бодыш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2661" y="0"/>
            <a:ext cx="7704856" cy="5085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36229092_flag_9_may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Илалта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Илалта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Илалта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22"/>
            <a:ext cx="9144000" cy="683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58417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вот, наконец, 9 мая 1945 года наступила долгожданная Победа!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58417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вот, наконец, 9 мая 1945 года наступила долгожданная Победа!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983"/>
            <a:ext cx="9162920" cy="6502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106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1256"/>
            <a:ext cx="401324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283968" cy="32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36912"/>
            <a:ext cx="540060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910" y="5589240"/>
            <a:ext cx="8229600" cy="1584176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Илалта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туйлагшадта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дохинобди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66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4162474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Энхэ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тайбан</a:t>
            </a:r>
            <a:r>
              <a:rPr lang="ru-RU" sz="4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ажа</a:t>
            </a:r>
            <a:r>
              <a:rPr lang="en-US" sz="4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40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ууя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mn-MN" sz="40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</a:t>
            </a:r>
            <a:r>
              <a:rPr lang="ru-RU" sz="40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хибүүд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баатарнуудайнгаа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солыень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дуудажа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магтажа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баатар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хэрэгыень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хододоо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4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анажа</a:t>
            </a: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яба</a:t>
            </a:r>
            <a:r>
              <a:rPr lang="mn-MN" sz="4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гты</a:t>
            </a:r>
            <a:r>
              <a:rPr lang="ru-RU" sz="4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endParaRPr lang="ru-RU" sz="4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2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26392"/>
            <a:ext cx="7035020" cy="612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2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11" y="848333"/>
            <a:ext cx="8728645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66" y="1114371"/>
            <a:ext cx="8264868" cy="499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64" y="476672"/>
            <a:ext cx="7848872" cy="5824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649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48680"/>
            <a:ext cx="4176464" cy="531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108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7"/>
          <a:stretch/>
        </p:blipFill>
        <p:spPr bwMode="auto">
          <a:xfrm>
            <a:off x="683568" y="620688"/>
            <a:ext cx="7776864" cy="555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55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53" y="721271"/>
            <a:ext cx="8208912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439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72</Words>
  <Application>Microsoft Office PowerPoint</Application>
  <PresentationFormat>Экран (4:3)</PresentationFormat>
  <Paragraphs>14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 На рассвете 22 июня 1941 года началась Великая Отечественная война.  Дайн! Дайн эхилээ!  Арад зомни, тэмсэлдэ бодыш!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Офицерэй дэбтэр</vt:lpstr>
      <vt:lpstr>Агуу Илалтые шэрээлсэhэн баатар сэрэгшэд.  «История моего рода - в истории Великой Победы» </vt:lpstr>
      <vt:lpstr>Ветврач Смольников Петр Артемьевич (1907) Пропал без вести в 1941г. </vt:lpstr>
      <vt:lpstr>Презентация PowerPoint</vt:lpstr>
      <vt:lpstr>Презентация PowerPoint</vt:lpstr>
      <vt:lpstr>Презентация PowerPoint</vt:lpstr>
      <vt:lpstr>Хүшөөгэй дуун</vt:lpstr>
      <vt:lpstr>Презентация PowerPoint</vt:lpstr>
      <vt:lpstr>Эсэгэ ороноо хамгаалгын агууехэ дайнда хабаадаhан  бэлигтэ зохёолшод </vt:lpstr>
      <vt:lpstr>Презентация PowerPoint</vt:lpstr>
      <vt:lpstr>Илалта! Илалта! Илалта!</vt:lpstr>
      <vt:lpstr>И вот, наконец, 9 мая 1945 года наступила долгожданная Победа!</vt:lpstr>
      <vt:lpstr>И вот, наконец, 9 мая 1945 года наступила долгожданная Победа!</vt:lpstr>
      <vt:lpstr>Илалта туйлагшадта доро дохинобди!</vt:lpstr>
      <vt:lpstr> Энхэ тайбан  ажаhууя! Үхибүүд, баатарнуудайнгаа солыень дуудажа, магтажа, баатар хэрэгыень хододоо hанажа ябагты!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мая.</dc:title>
  <dc:creator>User</dc:creator>
  <cp:lastModifiedBy>Дом</cp:lastModifiedBy>
  <cp:revision>28</cp:revision>
  <dcterms:created xsi:type="dcterms:W3CDTF">2013-05-03T14:15:21Z</dcterms:created>
  <dcterms:modified xsi:type="dcterms:W3CDTF">2015-04-17T15:24:40Z</dcterms:modified>
</cp:coreProperties>
</file>