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042;&#1077;&#1095;&#1077;&#1088;%20&#1087;&#1086;&#1101;&#1079;&#1080;&#1080;%20&#1054;&#1057;&#1045;&#1053;&#1068;,%20&#1050;&#1040;&#1050;&#1040;&#1071;%20&#1058;&#1067;%20&#1056;&#1040;&#1047;&#1053;&#1040;&#1071;\&#1055;&#1088;&#1077;&#1079;&#1077;&#1085;&#1090;&#1072;&#1094;&#1080;&#1103;%202\3D%20&#1079;&#1074;&#1091;&#1082;%20&#1055;&#1088;&#1080;&#1088;&#1086;&#1076;&#1099;%20-%20&#1088;&#1072;&#1089;&#1082;&#1072;&#1090;&#1099;%20&#1075;&#1088;&#1086;&#1084;&#1072;.mp3" TargetMode="External"/><Relationship Id="rId1" Type="http://schemas.openxmlformats.org/officeDocument/2006/relationships/audio" Target="file:///F:\&#1042;&#1077;&#1095;&#1077;&#1088;%20&#1087;&#1086;&#1101;&#1079;&#1080;&#1080;%20&#1054;&#1057;&#1045;&#1053;&#1068;,%20&#1050;&#1040;&#1050;&#1040;&#1071;%20&#1058;&#1067;%20&#1056;&#1040;&#1047;&#1053;&#1040;&#1071;\&#1087;&#1088;\3D%20&#1079;&#1074;&#1091;&#1082;%20&#1055;&#1088;&#1080;&#1088;&#1086;&#1076;&#1099;%20-%20&#1088;&#1072;&#1089;&#1082;&#1072;&#1090;&#1099;%20&#1075;&#1088;&#1086;&#1084;&#1072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77;&#1095;&#1077;&#1088;%20&#1087;&#1086;&#1101;&#1079;&#1080;&#1080;%20&#1054;&#1057;&#1045;&#1053;&#1068;,%20&#1050;&#1040;&#1050;&#1040;&#1071;%20&#1058;&#1067;%20&#1056;&#1040;&#1047;&#1053;&#1040;&#1071;\&#1055;&#1088;&#1077;&#1079;&#1077;&#1085;&#1090;&#1072;&#1094;&#1080;&#1103;%202\&#1043;&#1086;&#1083;&#1086;&#1089;&#1072;%20&#1087;&#1090;&#1080;&#1094;%20&#1046;&#1059;&#1056;&#1040;&#1042;&#1051;&#1048;.mp3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42;&#1077;&#1095;&#1077;&#1088;%20&#1087;&#1086;&#1101;&#1079;&#1080;&#1080;%20&#1054;&#1057;&#1045;&#1053;&#1068;,%20&#1050;&#1040;&#1050;&#1040;&#1071;%20&#1058;&#1067;%20&#1056;&#1040;&#1047;&#1053;&#1040;&#1071;\&#1055;&#1088;&#1077;&#1079;&#1077;&#1085;&#1090;&#1072;&#1094;&#1080;&#1103;%202\&#1057;&#1073;&#1086;&#1088;%20&#1083;&#1080;&#1089;&#1090;&#1100;&#1077;&#1074;%20&#1088;&#1086;&#1084;&#1072;&#1085;&#1090;&#1080;&#1095;&#1077;&#1089;&#1082;&#1072;&#1103;%20&#1087;&#1077;&#1089;&#1085;&#1103;%20-%20&#1080;&#1085;&#1089;&#1090;&#1088;&#1091;&#1084;&#1077;&#1085;&#1090;&#1072;&#1083;&#1100;&#1085;&#1072;&#1103;&#1084;&#1091;&#1079;&#1099;&#1082;&#1072;&#1076;&#1083;&#1103;&#1076;&#1091;&#1096;&#1080;.mp3" TargetMode="Externa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а раб\Новая папка\vwjCUhWd9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а раб\0_60708_e92ea63a_X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8572560" cy="6426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D звук Природы - раскаты гро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01090" y="6072206"/>
            <a:ext cx="304800" cy="304800"/>
          </a:xfrm>
          <a:prstGeom prst="rect">
            <a:avLst/>
          </a:prstGeom>
        </p:spPr>
      </p:pic>
      <p:pic>
        <p:nvPicPr>
          <p:cNvPr id="4" name="3D звук Природы - раскаты гром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898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8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росмотр изображения 2816263 Сервис публикации и хранения изображений : хостинг картинок : размещение фоток : место для фотограф"/>
          <p:cNvPicPr>
            <a:picLocks noChangeAspect="1" noChangeArrowheads="1"/>
          </p:cNvPicPr>
          <p:nvPr/>
        </p:nvPicPr>
        <p:blipFill>
          <a:blip r:embed="rId2" cstate="print"/>
          <a:srcRect l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Раскрыт секрет выживания кротов без кислорода, Hi-Te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86318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на раб\S7N9Wh3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Журавли, небо, облака, птицы, пара, полет, крылья обои, фото…"/>
          <p:cNvPicPr>
            <a:picLocks noChangeAspect="1" noChangeArrowheads="1"/>
          </p:cNvPicPr>
          <p:nvPr/>
        </p:nvPicPr>
        <p:blipFill>
          <a:blip r:embed="rId3" cstate="print"/>
          <a:srcRect l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Голоса птиц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Береза.jpg"/>
          <p:cNvPicPr>
            <a:picLocks noChangeAspect="1" noChangeArrowheads="1"/>
          </p:cNvPicPr>
          <p:nvPr/>
        </p:nvPicPr>
        <p:blipFill>
          <a:blip r:embed="rId2" cstate="print"/>
          <a:srcRect r="-46" b="5190"/>
          <a:stretch>
            <a:fillRect/>
          </a:stretch>
        </p:blipFill>
        <p:spPr bwMode="auto">
          <a:xfrm>
            <a:off x="285720" y="428604"/>
            <a:ext cx="8643997" cy="614366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57150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Ряб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0000" cy="6480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500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Рябина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Фотографии Днепропетровс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5316" cy="6300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57150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ду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074" y="357166"/>
            <a:ext cx="9019926" cy="542928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5000"/>
            <a:ext cx="8229600" cy="1143000"/>
          </a:xfrm>
        </p:spPr>
        <p:txBody>
          <a:bodyPr/>
          <a:lstStyle/>
          <a:p>
            <a:r>
              <a:rPr lang="ru-RU" b="1" dirty="0" smtClean="0"/>
              <a:t>Дуб</a:t>
            </a:r>
            <a:endParaRPr lang="ru-RU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F:\Кал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8072494" cy="606058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592933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Калина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@дневники - Хранитель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pic>
        <p:nvPicPr>
          <p:cNvPr id="2050" name="Picture 2" descr="F:\на раб\Новая папка\091dbbec3f5de8381fd495ccc233b0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10993"/>
            <a:ext cx="8473015" cy="6361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ле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88793" cy="6480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50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Клен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Вечер поэзии ОСЕНЬ, КАКАЯ ТЫ РАЗНАЯ\rP7i2VTUBYY.jpg"/>
          <p:cNvPicPr>
            <a:picLocks noChangeAspect="1" noChangeArrowheads="1"/>
          </p:cNvPicPr>
          <p:nvPr/>
        </p:nvPicPr>
        <p:blipFill>
          <a:blip r:embed="rId3" cstate="print"/>
          <a:srcRect l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бор листьев романтическая песня - инструментальнаямузыкадлядуш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ll and autumnal leaves Осень и осенние листья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 r="16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F:\88a07779463fcb36b69aa3ddbde1a262_Gener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8644372" cy="648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all and autumnal leaves Осень и осенние листья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 r="16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F:\0c28d96c3f957eaa3e0f9770950c23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8669175" cy="576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all and autumnal leaves Осень и осенние листья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 r="16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F:\bear-best-HD-wallpaper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F:\947e331ed98896f3fdc46e79c23b8417(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786058"/>
            <a:ext cx="5410822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Fall and autumnal leaves Осень и осенние листья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 r="16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F:\4163380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428604"/>
            <a:ext cx="5087196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all and autumnal leaves Осень и осенние листья &quot; PixelBrush - Портал о дизайне. Скачать фото, картинки, обои, рисунки, иконки,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 r="16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F:\0c348dc2da3d274fc82f393808d4f64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640000" cy="648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@дневники - Хранитель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pic>
        <p:nvPicPr>
          <p:cNvPr id="3074" name="Picture 2" descr="F:\на раб\Новая папка\47723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6055"/>
            <a:ext cx="8001056" cy="6388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@дневники - Хранитель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pic>
        <p:nvPicPr>
          <p:cNvPr id="4098" name="Picture 2" descr="F:\на раб\Новая папка\cqmnvGkU.jpg"/>
          <p:cNvPicPr>
            <a:picLocks noChangeAspect="1" noChangeArrowheads="1"/>
          </p:cNvPicPr>
          <p:nvPr/>
        </p:nvPicPr>
        <p:blipFill>
          <a:blip r:embed="rId3" cstate="print"/>
          <a:srcRect l="6250" t="6250" r="2575" b="5150"/>
          <a:stretch>
            <a:fillRect/>
          </a:stretch>
        </p:blipFill>
        <p:spPr bwMode="auto">
          <a:xfrm>
            <a:off x="285720" y="357166"/>
            <a:ext cx="8429684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@дневники - Хранитель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pic>
        <p:nvPicPr>
          <p:cNvPr id="5122" name="Picture 2" descr="F:\на раб\Новая папка\phoca_thumb_l_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на раб\Новая папка\4664eaf1938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14290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F:\на раб\Новая папка\0a13fc2472b16fd45ccddd126a532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286124"/>
            <a:ext cx="383606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на раб\Новая папка\phoca_thumb_l_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840000" cy="2880000"/>
          </a:xfrm>
          <a:prstGeom prst="rect">
            <a:avLst/>
          </a:prstGeom>
          <a:noFill/>
        </p:spPr>
      </p:pic>
      <p:pic>
        <p:nvPicPr>
          <p:cNvPr id="5123" name="Picture 3" descr="F:\на раб\Новая папка\4664eaf193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90"/>
            <a:ext cx="3840000" cy="2880000"/>
          </a:xfrm>
          <a:prstGeom prst="rect">
            <a:avLst/>
          </a:prstGeom>
          <a:noFill/>
        </p:spPr>
      </p:pic>
      <p:pic>
        <p:nvPicPr>
          <p:cNvPr id="5124" name="Picture 4" descr="F:\на раб\Новая папка\0a13fc2472b16fd45ccddd126a532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357562"/>
            <a:ext cx="3836066" cy="2880000"/>
          </a:xfrm>
          <a:prstGeom prst="rect">
            <a:avLst/>
          </a:prstGeom>
          <a:noFill/>
        </p:spPr>
      </p:pic>
      <p:pic>
        <p:nvPicPr>
          <p:cNvPr id="5128" name="Picture 8" descr="@дневники - Хранител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f7caafddb99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512" y="357166"/>
            <a:ext cx="890648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Группа_9\Рабочий стол\фото осень\2014-09-24-7363.jpg"/>
          <p:cNvPicPr>
            <a:picLocks noChangeAspect="1" noChangeArrowheads="1"/>
          </p:cNvPicPr>
          <p:nvPr/>
        </p:nvPicPr>
        <p:blipFill>
          <a:blip r:embed="rId2" cstate="print"/>
          <a:srcRect r="259" b="4959"/>
          <a:stretch>
            <a:fillRect/>
          </a:stretch>
        </p:blipFill>
        <p:spPr bwMode="auto">
          <a:xfrm>
            <a:off x="0" y="178587"/>
            <a:ext cx="9096396" cy="6500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а раб\33399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75026"/>
            <a:ext cx="8143932" cy="6107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</Words>
  <Application>Microsoft Office PowerPoint</Application>
  <PresentationFormat>Экран (4:3)</PresentationFormat>
  <Paragraphs>6</Paragraphs>
  <Slides>26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Берёза</vt:lpstr>
      <vt:lpstr>Рябина</vt:lpstr>
      <vt:lpstr>Осина</vt:lpstr>
      <vt:lpstr>Дуб</vt:lpstr>
      <vt:lpstr>Калина</vt:lpstr>
      <vt:lpstr>Клен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</cp:revision>
  <dcterms:modified xsi:type="dcterms:W3CDTF">2022-02-25T19:51:35Z</dcterms:modified>
</cp:coreProperties>
</file>