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70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3" r:id="rId19"/>
    <p:sldId id="274" r:id="rId20"/>
    <p:sldId id="276" r:id="rId21"/>
    <p:sldId id="277" r:id="rId22"/>
    <p:sldId id="280" r:id="rId23"/>
    <p:sldId id="279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&#1082;&#1086;&#1085;&#1089;&#1091;&#1083;&#1100;&#1090;&#1072;&#1094;&#1080;&#1103;%20%20&#1076;&#1083;&#1103;%20&#1088;&#1086;&#1076;&#1080;&#1090;&#1077;&#1083;&#1077;&#1081;%20&#1089;&#1087;&#1086;&#1088;&#1090;%20&#1074;%20&#1078;&#1080;&#1079;&#1085;&#1080;%20&#1088;&#1077;&#1073;&#1077;&#1085;&#1082;&#1072;.docx" TargetMode="External"/><Relationship Id="rId13" Type="http://schemas.openxmlformats.org/officeDocument/2006/relationships/hyperlink" Target="&#1050;&#1072;&#1088;&#1090;&#1086;&#1090;&#1077;&#1082;&#1072;%20&#1091;&#1090;&#1088;&#1077;&#1085;&#1085;&#1103;&#1103;%20&#1079;&#1072;&#1088;&#1103;&#1076;&#1082;&#1072;.docx" TargetMode="External"/><Relationship Id="rId3" Type="http://schemas.openxmlformats.org/officeDocument/2006/relationships/hyperlink" Target="&#1044;%20&#1080;&#1075;&#1088;&#1072;%20&#1044;&#1086;&#1088;&#1080;&#1089;&#1091;&#1081;%20&#1103;&#1075;&#1086;&#1076;&#1091;%20&#1092;&#1088;&#1091;&#1082;&#1090;.docx" TargetMode="External"/><Relationship Id="rId7" Type="http://schemas.openxmlformats.org/officeDocument/2006/relationships/hyperlink" Target="&#1079;&#1083;&#1072;&#1082;&#1080;%20&#1082;&#1088;&#1091;&#1087;&#1099;%20&#1082;&#1072;&#1096;&#1080;.docx" TargetMode="External"/><Relationship Id="rId12" Type="http://schemas.openxmlformats.org/officeDocument/2006/relationships/hyperlink" Target="&#1053;%20&#1040;&#1085;&#1080;&#1096;&#1080;&#1085;&#1072;%20&#1040;&#1079;&#1073;&#1091;&#1082;&#1072;%20&#1083;&#1077;&#1082;&#1072;&#1088;&#1089;&#1090;&#1074;&#1077;&#1085;&#1085;&#1099;&#1093;%20&#1090;&#1088;&#1072;&#1074;.docx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&#1076;%20&#1080;%20&#1088;&#1077;&#1078;&#1080;&#1084;%20&#1076;&#1085;&#1103;.docx" TargetMode="External"/><Relationship Id="rId11" Type="http://schemas.openxmlformats.org/officeDocument/2006/relationships/hyperlink" Target="&#1057;%20&#1084;&#1072;&#1088;&#1096;&#1072;&#1082;%20&#1058;&#1077;&#1083;&#1086;%20&#1095;&#1077;&#1083;&#1086;&#1074;&#1077;&#1082;&#1072;.docx" TargetMode="External"/><Relationship Id="rId5" Type="http://schemas.openxmlformats.org/officeDocument/2006/relationships/hyperlink" Target="&#1050;&#1086;&#1085;&#1089;&#1087;&#1077;&#1082;&#1090;%20&#1053;&#1054;&#1044;%20&#1059;&#1084;&#1082;&#1072;%20&#1091;&#1079;&#1085;&#1072;&#1077;&#1090;%20&#1095;&#1072;&#1089;&#1090;&#1080;%20&#1090;&#1077;&#1083;&#1072;%20&#1095;&#1077;&#1083;&#1086;&#1074;&#1077;&#1082;&#1072;.docx" TargetMode="External"/><Relationship Id="rId10" Type="http://schemas.openxmlformats.org/officeDocument/2006/relationships/hyperlink" Target="&#1053;&#1054;&#1044;%20&#1057;%20&#1091;&#1090;&#1088;&#1072;%20&#1076;&#1086;%20&#1074;&#1077;&#1095;&#1077;&#1088;&#1072;.docx" TargetMode="External"/><Relationship Id="rId4" Type="http://schemas.openxmlformats.org/officeDocument/2006/relationships/hyperlink" Target="&#1076;%20&#1080;%20&#1088;&#1072;&#1089;&#1082;&#1088;&#1072;&#1089;&#1100;%20&#1095;&#1072;&#1089;&#1090;&#1080;%20&#1090;&#1077;&#1083;&#1072;.docx" TargetMode="External"/><Relationship Id="rId9" Type="http://schemas.openxmlformats.org/officeDocument/2006/relationships/hyperlink" Target="&#1082;&#1086;&#1085;&#1089;&#1091;&#1083;&#1100;&#1090;&#1072;&#1094;&#1080;&#1103;%20&#1076;&#1083;&#1103;%20&#1088;&#1086;&#1076;&#1080;&#1090;&#1077;&#1083;&#1077;&#1081;%20&#1056;&#1077;&#1078;&#1080;&#1084;%20&#1076;&#1085;&#1103;.docx" TargetMode="External"/><Relationship Id="rId14" Type="http://schemas.openxmlformats.org/officeDocument/2006/relationships/hyperlink" Target="&#1088;&#1072;&#1079;&#1074;&#1083;&#1077;&#1095;&#1077;&#1085;&#1080;&#1077;%20&#1055;&#1091;&#1090;&#1077;&#1096;&#1077;&#1089;&#1090;&#1074;&#1080;&#1077;%20&#1074;%20&#1089;&#1090;&#1088;&#1072;&#1085;&#1091;%20&#1047;&#1076;&#1086;&#1088;&#1086;&#1074;&#1100;&#1103;.doc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5"/>
            <a:ext cx="7772400" cy="648073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МДОУ «Детский сад «Малыш»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6408712" cy="5400600"/>
          </a:xfrm>
        </p:spPr>
        <p:txBody>
          <a:bodyPr>
            <a:normAutofit fontScale="62500" lnSpcReduction="20000"/>
          </a:bodyPr>
          <a:lstStyle/>
          <a:p>
            <a:pPr algn="r"/>
            <a:endParaRPr lang="ru-RU" sz="2400" b="1" dirty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5800" b="1" dirty="0" smtClean="0">
                <a:solidFill>
                  <a:schemeClr val="tx1"/>
                </a:solidFill>
              </a:rPr>
              <a:t>Проект</a:t>
            </a:r>
          </a:p>
          <a:p>
            <a:r>
              <a:rPr lang="ru-RU" sz="5800" b="1" dirty="0" smtClean="0">
                <a:solidFill>
                  <a:srgbClr val="C00000"/>
                </a:solidFill>
              </a:rPr>
              <a:t>«Мы здоровье сохраняем</a:t>
            </a:r>
          </a:p>
          <a:p>
            <a:r>
              <a:rPr lang="ru-RU" sz="5800" b="1" dirty="0" smtClean="0">
                <a:solidFill>
                  <a:srgbClr val="C00000"/>
                </a:solidFill>
              </a:rPr>
              <a:t>Организм свой укрепляем!»</a:t>
            </a:r>
            <a:endParaRPr lang="ru-RU" sz="5800" b="1" dirty="0">
              <a:solidFill>
                <a:srgbClr val="C00000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endParaRPr lang="ru-RU" sz="2400" b="1" dirty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r>
              <a:rPr lang="ru-RU" sz="2900" b="1" dirty="0" smtClean="0">
                <a:solidFill>
                  <a:schemeClr val="tx1"/>
                </a:solidFill>
              </a:rPr>
              <a:t>Выполнила: </a:t>
            </a:r>
          </a:p>
          <a:p>
            <a:pPr algn="r"/>
            <a:r>
              <a:rPr lang="ru-RU" sz="2900" b="1" dirty="0" smtClean="0">
                <a:solidFill>
                  <a:schemeClr val="tx1"/>
                </a:solidFill>
              </a:rPr>
              <a:t>Левченко Ольга Валерьевна</a:t>
            </a:r>
          </a:p>
          <a:p>
            <a:pPr algn="r"/>
            <a:endParaRPr lang="ru-RU" sz="2400" b="1" dirty="0">
              <a:solidFill>
                <a:schemeClr val="tx1"/>
              </a:solidFill>
            </a:endParaRPr>
          </a:p>
          <a:p>
            <a:pPr algn="r"/>
            <a:endParaRPr lang="ru-RU" sz="2400" b="1" dirty="0" smtClean="0">
              <a:solidFill>
                <a:schemeClr val="tx1"/>
              </a:solidFill>
            </a:endParaRPr>
          </a:p>
          <a:p>
            <a:pPr algn="r"/>
            <a:endParaRPr lang="ru-RU" sz="2400" b="1" dirty="0">
              <a:solidFill>
                <a:schemeClr val="tx1"/>
              </a:solidFill>
            </a:endParaRPr>
          </a:p>
          <a:p>
            <a:r>
              <a:rPr lang="ru-RU" sz="2900" b="1" dirty="0" smtClean="0">
                <a:solidFill>
                  <a:schemeClr val="tx1"/>
                </a:solidFill>
              </a:rPr>
              <a:t>г. Переславль – Залесский, 2020-2021</a:t>
            </a:r>
            <a:endParaRPr lang="ru-RU" sz="2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41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3600" b="1" dirty="0" smtClean="0">
                <a:solidFill>
                  <a:srgbClr val="000000"/>
                </a:solidFill>
                <a:ea typeface="Calibri"/>
                <a:cs typeface="Times New Roman"/>
              </a:rPr>
              <a:t>Октябрь</a:t>
            </a:r>
            <a: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prstClr val="black"/>
                </a:solidFill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7030A0"/>
                </a:solidFill>
                <a:latin typeface="+mn-lt"/>
                <a:ea typeface="Calibri"/>
                <a:cs typeface="Times New Roman"/>
              </a:rPr>
              <a:t>«Чтобы здоровье было в порядке, </a:t>
            </a:r>
            <a:br>
              <a:rPr lang="ru-RU" sz="3600" b="1" dirty="0">
                <a:solidFill>
                  <a:srgbClr val="7030A0"/>
                </a:solidFill>
                <a:latin typeface="+mn-lt"/>
                <a:ea typeface="Calibri"/>
                <a:cs typeface="Times New Roman"/>
              </a:rPr>
            </a:br>
            <a:r>
              <a:rPr lang="ru-RU" sz="3600" b="1" dirty="0">
                <a:solidFill>
                  <a:srgbClr val="7030A0"/>
                </a:solidFill>
                <a:latin typeface="+mn-lt"/>
                <a:ea typeface="Calibri"/>
                <a:cs typeface="Times New Roman"/>
              </a:rPr>
              <a:t>утром делаем зарядку»</a:t>
            </a:r>
            <a:r>
              <a:rPr lang="ru-RU" sz="2700" b="1" dirty="0">
                <a:solidFill>
                  <a:srgbClr val="7030A0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2700" b="1" dirty="0">
                <a:solidFill>
                  <a:srgbClr val="7030A0"/>
                </a:solidFill>
                <a:latin typeface="+mn-lt"/>
                <a:ea typeface="Calibri"/>
                <a:cs typeface="Times New Roman"/>
              </a:rPr>
            </a:br>
            <a:endParaRPr lang="ru-RU" dirty="0">
              <a:latin typeface="+mn-lt"/>
            </a:endParaRPr>
          </a:p>
        </p:txBody>
      </p:sp>
      <p:pic>
        <p:nvPicPr>
          <p:cNvPr id="1026" name="Picture 2" descr="C:\Users\Павлентий\Desktop\олина\дет сад\фото\зож старшая гр 2020 2021\IMG202101130753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2" y="3611542"/>
            <a:ext cx="4320480" cy="3240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536448"/>
            <a:ext cx="3960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ea typeface="Times New Roman"/>
              </a:rPr>
              <a:t>Рисунки</a:t>
            </a:r>
          </a:p>
          <a:p>
            <a:pPr algn="ctr"/>
            <a:r>
              <a:rPr lang="ru-RU" sz="2600" b="1" dirty="0" smtClean="0">
                <a:ea typeface="Times New Roman"/>
              </a:rPr>
              <a:t> «Дома делаем зарядку»</a:t>
            </a:r>
            <a:r>
              <a:rPr lang="ru-RU" sz="2600" b="1" dirty="0">
                <a:ea typeface="Times New Roman"/>
              </a:rPr>
              <a:t> </a:t>
            </a:r>
          </a:p>
        </p:txBody>
      </p:sp>
      <p:pic>
        <p:nvPicPr>
          <p:cNvPr id="1028" name="Picture 4" descr="C:\Users\Павлентий\Desktop\олина\дет сад\фото\зож старшая гр 2020 2021\IMG202101121618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5" y="2465313"/>
            <a:ext cx="4741300" cy="355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66867" y="190077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Игра «Назови и покажи»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846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>
              <a:spcAft>
                <a:spcPts val="10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Ноябрь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ru-RU" b="1" dirty="0">
                <a:solidFill>
                  <a:srgbClr val="008000"/>
                </a:solidFill>
                <a:latin typeface="Times New Roman"/>
                <a:ea typeface="Calibri"/>
                <a:cs typeface="Times New Roman"/>
              </a:rPr>
              <a:t>«Травы – лекари» </a:t>
            </a:r>
            <a:r>
              <a:rPr lang="ru-RU" sz="3600" b="1" dirty="0">
                <a:solidFill>
                  <a:srgbClr val="008000"/>
                </a:solidFill>
                <a:ea typeface="Calibri"/>
                <a:cs typeface="Times New Roman"/>
              </a:rPr>
              <a:t/>
            </a:r>
            <a:br>
              <a:rPr lang="ru-RU" sz="3600" b="1" dirty="0">
                <a:solidFill>
                  <a:srgbClr val="008000"/>
                </a:solidFill>
                <a:ea typeface="Calibri"/>
                <a:cs typeface="Times New Roman"/>
              </a:rPr>
            </a:b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915" y="1876965"/>
            <a:ext cx="2770220" cy="39290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Рисунок «Березка»</a:t>
            </a:r>
            <a:endParaRPr lang="ru-RU" sz="2400" b="1" dirty="0"/>
          </a:p>
        </p:txBody>
      </p:sp>
      <p:pic>
        <p:nvPicPr>
          <p:cNvPr id="2050" name="Picture 2" descr="C:\Users\Павлентий\Desktop\олина\дет сад\фото\зож старшая гр 2020 2021\IMG20210113080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1" y="2334055"/>
            <a:ext cx="2936791" cy="391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22805" y="1657921"/>
            <a:ext cx="2294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Посадка алоэ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99135" y="2126741"/>
            <a:ext cx="2857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Лекарственные травы Дендросада</a:t>
            </a:r>
            <a:endParaRPr lang="ru-RU" sz="2400" b="1" dirty="0"/>
          </a:p>
        </p:txBody>
      </p:sp>
      <p:pic>
        <p:nvPicPr>
          <p:cNvPr id="7" name="Picture 3" descr="C:\Users\Павлентий\Desktop\олина\дет сад\фото\зож старшая гр 2020 2021\IMG202105180756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446" y="2119586"/>
            <a:ext cx="2969589" cy="395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старшая группа\конкурс летопись природы\Лекарственные растения дендросада Игнатьев Артем с мамо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33277" y="2396827"/>
            <a:ext cx="2711481" cy="383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79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sz="2800" b="1" dirty="0" smtClean="0">
                <a:latin typeface="Times New Roman"/>
                <a:ea typeface="Times New Roman"/>
              </a:rPr>
              <a:t>Декабрь</a:t>
            </a:r>
            <a:r>
              <a:rPr lang="ru-RU" sz="2800" b="1" dirty="0">
                <a:latin typeface="Times New Roman"/>
                <a:ea typeface="Times New Roman"/>
              </a:rPr>
              <a:t>.</a:t>
            </a:r>
            <a: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«Мы здоровье бережем,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Микробам и вирусам </a:t>
            </a:r>
            <a: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  <a:t/>
            </a:r>
            <a:br>
              <a:rPr lang="ru-RU" sz="1800" b="1" dirty="0">
                <a:solidFill>
                  <a:srgbClr val="C00000"/>
                </a:solidFill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Проход запрещен" 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3200" dirty="0"/>
          </a:p>
        </p:txBody>
      </p:sp>
      <p:pic>
        <p:nvPicPr>
          <p:cNvPr id="2051" name="Picture 3" descr="C:\Users\Павлентий\Desktop\олина\дет сад\фото\зож старшая гр 2020 2021\IMG2021012911000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02" y="2303091"/>
            <a:ext cx="3312368" cy="441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6688" y="1867704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Игра «Минус вирус»</a:t>
            </a:r>
            <a:endParaRPr lang="ru-RU" sz="2400" b="1" dirty="0"/>
          </a:p>
        </p:txBody>
      </p:sp>
      <p:pic>
        <p:nvPicPr>
          <p:cNvPr id="1026" name="Picture 2" descr="C:\Users\Павлентий\Desktop\олина\дет сад\фото\народы россии\IMG202104091351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37886" y="1488549"/>
            <a:ext cx="3721506" cy="496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0" y="582004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Рисование «Микробы»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734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Январь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ru-RU" sz="3100" b="1" dirty="0">
                <a:solidFill>
                  <a:srgbClr val="7030A0"/>
                </a:solidFill>
                <a:latin typeface="+mn-lt"/>
                <a:ea typeface="Times New Roman"/>
              </a:rPr>
              <a:t>«Я и мое тело»</a:t>
            </a:r>
            <a:r>
              <a:rPr lang="ru-RU" sz="2200" b="1" dirty="0">
                <a:solidFill>
                  <a:srgbClr val="7030A0"/>
                </a:solidFill>
                <a:latin typeface="+mn-lt"/>
                <a:ea typeface="Times New Roman"/>
              </a:rPr>
              <a:t> </a:t>
            </a:r>
            <a:r>
              <a:rPr lang="ru-RU" sz="2700" b="1" dirty="0">
                <a:solidFill>
                  <a:srgbClr val="7030A0"/>
                </a:solidFill>
                <a:latin typeface="+mn-lt"/>
                <a:ea typeface="Times New Roman"/>
              </a:rPr>
              <a:t/>
            </a:r>
            <a:br>
              <a:rPr lang="ru-RU" sz="2700" b="1" dirty="0">
                <a:solidFill>
                  <a:srgbClr val="7030A0"/>
                </a:solidFill>
                <a:latin typeface="+mn-lt"/>
                <a:ea typeface="Times New Roman"/>
              </a:rPr>
            </a:br>
            <a:r>
              <a:rPr lang="ru-RU" sz="3100" b="1" dirty="0">
                <a:solidFill>
                  <a:srgbClr val="7030A0"/>
                </a:solidFill>
                <a:ea typeface="Calibri"/>
                <a:cs typeface="Times New Roman"/>
              </a:rPr>
              <a:t>«В здоровом теле – здоровый дух»</a:t>
            </a:r>
            <a:endParaRPr lang="ru-RU" sz="31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Павлентий\Desktop\олина\дет сад\фото\зож старшая гр 2020 2021\IMG20210118160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8956376"/>
            <a:ext cx="5562618" cy="741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фото\зож старшая гр 2020 2021\IMG202101181603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0056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916832"/>
            <a:ext cx="265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Дидактическая игра </a:t>
            </a:r>
          </a:p>
          <a:p>
            <a:pPr algn="ctr"/>
            <a:r>
              <a:rPr lang="ru-RU" sz="2000" b="1" dirty="0" smtClean="0"/>
              <a:t>«Дорисуй части тела»</a:t>
            </a:r>
            <a:endParaRPr lang="ru-RU" sz="2000" b="1" dirty="0"/>
          </a:p>
        </p:txBody>
      </p:sp>
      <p:pic>
        <p:nvPicPr>
          <p:cNvPr id="3" name="Picture 2" descr="C:\Users\Павлентий\Desktop\олина\дет сад\фото\зож старшая гр 2020 2021\IMG202101261709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916832"/>
            <a:ext cx="334837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88224" y="2977076"/>
            <a:ext cx="19082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Рассматривание </a:t>
            </a:r>
          </a:p>
          <a:p>
            <a:pPr algn="ctr"/>
            <a:r>
              <a:rPr lang="ru-RU" b="1" dirty="0" smtClean="0"/>
              <a:t>плаката </a:t>
            </a:r>
          </a:p>
          <a:p>
            <a:pPr algn="ctr"/>
            <a:r>
              <a:rPr lang="ru-RU" b="1" dirty="0" smtClean="0"/>
              <a:t>«Строение </a:t>
            </a:r>
          </a:p>
          <a:p>
            <a:pPr algn="ctr"/>
            <a:r>
              <a:rPr lang="ru-RU" b="1" dirty="0" smtClean="0"/>
              <a:t>тела</a:t>
            </a:r>
          </a:p>
          <a:p>
            <a:pPr algn="ctr"/>
            <a:r>
              <a:rPr lang="ru-RU" b="1" dirty="0" smtClean="0"/>
              <a:t> человека»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255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pPr>
              <a:spcAft>
                <a:spcPts val="1000"/>
              </a:spcAft>
            </a:pP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7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700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700" b="1" dirty="0">
                <a:latin typeface="Times New Roman"/>
                <a:ea typeface="Calibri"/>
                <a:cs typeface="Times New Roman"/>
              </a:rPr>
            </a:br>
            <a:r>
              <a:rPr lang="ru-RU" sz="2700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700" b="1" dirty="0">
                <a:latin typeface="Times New Roman"/>
                <a:ea typeface="Calibri"/>
                <a:cs typeface="Times New Roman"/>
              </a:rPr>
            </a:br>
            <a:r>
              <a:rPr lang="ru-RU" sz="3600" b="1" dirty="0" smtClean="0">
                <a:latin typeface="Times New Roman"/>
                <a:ea typeface="Calibri"/>
                <a:cs typeface="Times New Roman"/>
              </a:rPr>
              <a:t>Февраль</a:t>
            </a:r>
            <a:r>
              <a:rPr lang="ru-RU" sz="2200" dirty="0">
                <a:ea typeface="Calibri"/>
                <a:cs typeface="Times New Roman"/>
              </a:rPr>
              <a:t/>
            </a:r>
            <a:br>
              <a:rPr lang="ru-RU" sz="2200" dirty="0">
                <a:ea typeface="Calibri"/>
                <a:cs typeface="Times New Roman"/>
              </a:rPr>
            </a:br>
            <a:r>
              <a:rPr lang="ru-RU" sz="3100" b="1" dirty="0">
                <a:solidFill>
                  <a:srgbClr val="C00000"/>
                </a:solidFill>
                <a:latin typeface="Times New Roman"/>
                <a:ea typeface="Times New Roman"/>
              </a:rPr>
              <a:t>«Режим дня»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, </a:t>
            </a:r>
            <a:r>
              <a:rPr lang="ru-RU" sz="3100" b="1" dirty="0">
                <a:solidFill>
                  <a:srgbClr val="C00000"/>
                </a:solidFill>
                <a:latin typeface="Times New Roman"/>
                <a:ea typeface="Times New Roman"/>
              </a:rPr>
              <a:t>«Сон - лучшее лекарство»</a:t>
            </a:r>
            <a:r>
              <a:rPr lang="ru-RU" sz="2700" b="1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2700" b="1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b="1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600" b="1" dirty="0">
                <a:ea typeface="Calibri"/>
                <a:cs typeface="Times New Roman"/>
              </a:rPr>
              <a:t/>
            </a:r>
            <a:br>
              <a:rPr lang="ru-RU" sz="3600" b="1" dirty="0">
                <a:ea typeface="Calibri"/>
                <a:cs typeface="Times New Roman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259739"/>
            <a:ext cx="3744416" cy="17281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Чтоб здоровье сохранить,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Организм свой укрепить,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Знает вся моя семья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Должен быть режим у дня.</a:t>
            </a:r>
            <a:r>
              <a:rPr lang="ru-RU" sz="1800" b="1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1800" b="1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026" name="Picture 2" descr="C:\Users\Павлентий\Desktop\олина\дет сад\фото\зож старшая гр 2020 2021\IMG202103121004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06" y="1757838"/>
            <a:ext cx="3711914" cy="494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фото\зож старшая гр 2020 2021\IMG202103121002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79812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3173" y="1259739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Д\и «Режим дня»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17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Павлентий\Desktop\олина\дет сад\фото\зож старшая гр 2020 2021\IMG202103101054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347" y="3429000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7030A0"/>
                </a:solidFill>
              </a:rPr>
              <a:t>«Каша – здоровье наше»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3074" name="Picture 2" descr="C:\Users\Павлентий\Desktop\олина\дет сад\фото\зож старшая гр 2020 2021\IMG202103101047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824" y="-16949264"/>
            <a:ext cx="4904312" cy="367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авлентий\Desktop\олина\дет сад\фото\зож старшая гр 2020 2021\IMG202103101047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67908"/>
            <a:ext cx="5256584" cy="3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8418" y="1556792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Рассказ – беседа «Из чего делают каши»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56176" y="2634444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Обследование </a:t>
            </a:r>
          </a:p>
          <a:p>
            <a:r>
              <a:rPr lang="ru-RU" sz="2000" b="1" dirty="0" smtClean="0"/>
              <a:t>круп на ощупь.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7473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Март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r>
              <a:rPr lang="ru-RU" sz="4000" b="1" dirty="0">
                <a:solidFill>
                  <a:srgbClr val="7030A0"/>
                </a:solidFill>
              </a:rPr>
              <a:t>«Каша – здоровье наше»</a:t>
            </a:r>
            <a:endParaRPr lang="ru-RU" dirty="0"/>
          </a:p>
        </p:txBody>
      </p:sp>
      <p:pic>
        <p:nvPicPr>
          <p:cNvPr id="4098" name="Picture 2" descr="C:\Users\Павлентий\Desktop\олина\дет сад\фото\зож старшая гр 2020 2021\IMG20210310111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7" y="2204864"/>
            <a:ext cx="547260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1556792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Игра «Отгадай, какая крупа»</a:t>
            </a:r>
            <a:endParaRPr lang="ru-RU" sz="3200" b="1" dirty="0"/>
          </a:p>
        </p:txBody>
      </p:sp>
      <p:pic>
        <p:nvPicPr>
          <p:cNvPr id="4099" name="Picture 3" descr="C:\Users\Павлентий\Desktop\олина\дет сад\фото\зож старшая гр 2020 2021\IMG202103101113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96773"/>
            <a:ext cx="3111543" cy="414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1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</a:rPr>
              <a:t>Март</a:t>
            </a:r>
            <a:r>
              <a:rPr lang="ru-RU" sz="3600" dirty="0">
                <a:solidFill>
                  <a:prstClr val="black"/>
                </a:solidFill>
              </a:rPr>
              <a:t/>
            </a:r>
            <a:br>
              <a:rPr lang="ru-RU" sz="3600" dirty="0">
                <a:solidFill>
                  <a:prstClr val="black"/>
                </a:solidFill>
              </a:rPr>
            </a:br>
            <a:r>
              <a:rPr lang="ru-RU" sz="3600" b="1" dirty="0">
                <a:solidFill>
                  <a:srgbClr val="7030A0"/>
                </a:solidFill>
              </a:rPr>
              <a:t>«Каша – здоровье наше»</a:t>
            </a:r>
            <a:endParaRPr lang="ru-RU" dirty="0"/>
          </a:p>
        </p:txBody>
      </p:sp>
      <p:pic>
        <p:nvPicPr>
          <p:cNvPr id="5122" name="Picture 2" descr="C:\Users\Павлентий\Desktop\олина\дет сад\фото\зож старшая гр 2020 2021\IMG202103101132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466398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3548" y="171556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Игра – соревнование «Кто быстрее сварит кашу»</a:t>
            </a:r>
            <a:endParaRPr lang="ru-RU" sz="2800" b="1" dirty="0"/>
          </a:p>
        </p:txBody>
      </p:sp>
      <p:pic>
        <p:nvPicPr>
          <p:cNvPr id="5123" name="Picture 3" descr="C:\Users\Павлентий\Desktop\олина\дет сад\фото\зож старшая гр 2020 2021\IMG2021031011315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7" y="3271509"/>
            <a:ext cx="4656517" cy="349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90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Апрель </a:t>
            </a:r>
            <a:br>
              <a:rPr lang="ru-RU" b="1" dirty="0" smtClean="0"/>
            </a:br>
            <a:r>
              <a:rPr lang="ru-RU" b="1" dirty="0" smtClean="0"/>
              <a:t>«Испекли мы каравай»</a:t>
            </a:r>
            <a:endParaRPr lang="ru-RU" b="1" dirty="0"/>
          </a:p>
        </p:txBody>
      </p:sp>
      <p:pic>
        <p:nvPicPr>
          <p:cNvPr id="3074" name="Picture 2" descr="C:\Users\Павлентий\Desktop\олина\дет сад\фото\зож старшая гр 2020 2021\IMG20210511093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4623"/>
            <a:ext cx="3528963" cy="470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авлентий\Desktop\олина\дет сад\фото\зож старшая гр 2020 2021\IMG202105111049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58750" y="2780928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авлентий\Desktop\олина\дет сад\фото\зож старшая гр 2020 2021\IMG202105111033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444" y="1554623"/>
            <a:ext cx="297033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95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Май </a:t>
            </a:r>
            <a:br>
              <a:rPr lang="ru-RU" b="1" dirty="0" smtClean="0"/>
            </a:br>
            <a:r>
              <a:rPr lang="ru-RU" b="1" dirty="0" smtClean="0"/>
              <a:t>«Я и мое настроение»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9031" y="1412776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Песни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кто всегда поёт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И с улыбочкой живёт,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Ничего тому не страшно –</a:t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</a:rPr>
              <a:t>Много лет он проживёт</a:t>
            </a: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1026" name="Picture 2" descr="C:\Users\Павлентий\Desktop\олина\дет сад\фото\зож старшая гр 2020 2021\IMG202105281543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77" y="3140968"/>
            <a:ext cx="4464496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фото\как мы провели лето 2019\Фото27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131" y="1686423"/>
            <a:ext cx="3600400" cy="4801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3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858218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                          </a:t>
            </a:r>
            <a:r>
              <a:rPr lang="ru-RU" b="1" dirty="0" smtClean="0"/>
              <a:t>Цель: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условия для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 уровня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обогащения опыта детей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здоровом образе жизни,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привычку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здоровому образу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348880"/>
            <a:ext cx="8435280" cy="417646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            </a:t>
            </a:r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24944"/>
            <a:ext cx="85689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, serif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Расширять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детей о здоровом образе жизни.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Дать представление о ценности здоровья, формировать желание вести здоровый образ жизни.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Знакомить родителей с методами оздоровления детей в детском саду и дома.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Обогащать знания детей о витаминах и продуктах питания и их полезных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свойствах, о пользе режима дня и сне, о гигиене.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бережное отношение к своему здоровью через чтение детской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дидактические игры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Совершенствовать физические способности в совместной двигательной деятельности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детей(утренняя зарядка, гимнастика после сна, игры – соревнования, подвижные игры).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59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«Путешествие в страну Здоровья»</a:t>
            </a:r>
            <a:endParaRPr lang="ru-RU" b="1" dirty="0"/>
          </a:p>
        </p:txBody>
      </p:sp>
      <p:pic>
        <p:nvPicPr>
          <p:cNvPr id="2050" name="Picture 2" descr="C:\Users\Павлентий\Desktop\олина\дет сад\фото\зож старшая гр 2020 2021\IMG202105181016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8" y="2060848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48478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Станция «Зарядка»</a:t>
            </a:r>
            <a:endParaRPr lang="ru-RU" sz="2800" b="1" dirty="0"/>
          </a:p>
        </p:txBody>
      </p:sp>
      <p:pic>
        <p:nvPicPr>
          <p:cNvPr id="2051" name="Picture 3" descr="C:\Users\Павлентий\Desktop\олина\дет сад\фото\зож старшая гр 2020 2021\IMG202105181027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545" y="2637536"/>
            <a:ext cx="4414120" cy="331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1806539"/>
            <a:ext cx="4079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С</a:t>
            </a:r>
            <a:r>
              <a:rPr lang="ru-RU" sz="2400" b="1" dirty="0" smtClean="0"/>
              <a:t>танция «Витаминная» </a:t>
            </a:r>
          </a:p>
          <a:p>
            <a:pPr algn="ctr"/>
            <a:r>
              <a:rPr lang="ru-RU" sz="2400" b="1" dirty="0" smtClean="0"/>
              <a:t>Игра «Полезное и вредное»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6292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</a:rPr>
              <a:t>«Путешествие в страну Здоровья»</a:t>
            </a:r>
            <a:endParaRPr lang="ru-RU" dirty="0"/>
          </a:p>
        </p:txBody>
      </p:sp>
      <p:pic>
        <p:nvPicPr>
          <p:cNvPr id="3074" name="Picture 2" descr="C:\Users\Павлентий\Desktop\олина\дет сад\фото\зож старшая гр 2020 2021\IMG202105181037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78" y="2784220"/>
            <a:ext cx="2862472" cy="381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861" y="1823279"/>
            <a:ext cx="2268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Станция </a:t>
            </a:r>
          </a:p>
          <a:p>
            <a:pPr algn="ctr"/>
            <a:r>
              <a:rPr lang="ru-RU" sz="2400" b="1" dirty="0" smtClean="0"/>
              <a:t>«Загадочная»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8758" y="1563649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Станция «Чистота»</a:t>
            </a:r>
            <a:endParaRPr lang="ru-RU" sz="2800" b="1" dirty="0"/>
          </a:p>
        </p:txBody>
      </p:sp>
      <p:pic>
        <p:nvPicPr>
          <p:cNvPr id="3077" name="Picture 5" descr="C:\Users\Павлентий\Desktop\олина\дет сад\фото\зож старшая гр 2020 2021\IMG202105181051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93470"/>
            <a:ext cx="3799650" cy="28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83945" y="3068766"/>
            <a:ext cx="22547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Станция «Спортивная»</a:t>
            </a:r>
            <a:endParaRPr lang="ru-RU" sz="2400" b="1" dirty="0"/>
          </a:p>
        </p:txBody>
      </p:sp>
      <p:pic>
        <p:nvPicPr>
          <p:cNvPr id="3075" name="Picture 3" descr="C:\Users\Павлентий\Desktop\олина\дет сад\фото\зож старшая гр 2020 2021\IMG202105181043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897" y="2086869"/>
            <a:ext cx="3474221" cy="260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60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Вывод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256584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</a:t>
            </a:r>
            <a:r>
              <a:rPr lang="ru-RU" dirty="0" smtClean="0">
                <a:latin typeface="Times New Roman"/>
              </a:rPr>
              <a:t>расширились </a:t>
            </a:r>
            <a:r>
              <a:rPr lang="ru-RU" dirty="0">
                <a:latin typeface="Times New Roman"/>
              </a:rPr>
              <a:t>знания детей о здоровом образе жизни.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дано представление о ценности здоровья, формировать желание вести здоровый образ жизни.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родители познакомились с методами оздоровления детей в детском саду и дома.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обогатились знания детей о витаминах и продуктах питания и их полезных свойствах, о пользе режима дня и сне, о гигиене.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воспитывается бережное отношение к своему здоровью через чтение детской литературы, дидактические игры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/>
              </a:rPr>
              <a:t>- совершенствуются  физические способности в совместной двигательной деятельности детей (утренняя зарядка, гимнастика после сна, игры – соревнования, подвижные игры</a:t>
            </a:r>
            <a:r>
              <a:rPr lang="ru-RU" dirty="0" smtClean="0">
                <a:latin typeface="Times New Roman"/>
              </a:rPr>
              <a:t>).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algn="just">
              <a:spcBef>
                <a:spcPts val="67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Дети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приобрели представление о своем теле и организме;</a:t>
            </a:r>
            <a:endParaRPr lang="ru-RU" sz="2800" dirty="0">
              <a:latin typeface="Times New Roman"/>
              <a:ea typeface="Times New Roman"/>
            </a:endParaRPr>
          </a:p>
          <a:p>
            <a:pPr marL="11430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повысился интерес детей к оздоровлению собственного организма, появились умения определять свое состояние и ощущение.</a:t>
            </a:r>
            <a:endParaRPr lang="ru-RU" sz="2800" dirty="0" smtClean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56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86407" y="1484784"/>
            <a:ext cx="72728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7030A0"/>
                </a:solidFill>
              </a:rPr>
              <a:t>Спасибо </a:t>
            </a:r>
          </a:p>
          <a:p>
            <a:pPr algn="ctr"/>
            <a:r>
              <a:rPr lang="ru-RU" sz="8800" b="1" dirty="0" smtClean="0">
                <a:solidFill>
                  <a:srgbClr val="7030A0"/>
                </a:solidFill>
              </a:rPr>
              <a:t>за внимание!</a:t>
            </a:r>
            <a:endParaRPr lang="ru-RU" sz="8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3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hlinkClick r:id="rId3" action="ppaction://hlinkfile"/>
              </a:rPr>
              <a:t>Д/ игра «Дорисуй ягоду (фрукт</a:t>
            </a:r>
            <a:r>
              <a:rPr lang="ru-RU" dirty="0" smtClean="0">
                <a:solidFill>
                  <a:srgbClr val="0000FF"/>
                </a:solidFill>
              </a:rPr>
              <a:t>)»</a:t>
            </a:r>
          </a:p>
          <a:p>
            <a:pPr marL="0" indent="0">
              <a:buNone/>
            </a:pPr>
            <a:r>
              <a:rPr lang="ru-RU" dirty="0" smtClean="0">
                <a:hlinkClick r:id="rId4" action="ppaction://hlinkfile"/>
              </a:rPr>
              <a:t>Д/ игра «Раскрась части тела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00FF"/>
                </a:solidFill>
              </a:rPr>
              <a:t>человека»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5" action="ppaction://hlinkfile"/>
              </a:rPr>
              <a:t>Конспект НОД «Умка узнает части тела человека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6" action="ppaction://hlinkfile"/>
              </a:rPr>
              <a:t>Д/ игра «Режим дня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7" action="ppaction://hlinkfile"/>
              </a:rPr>
              <a:t>«Злаки - крупы - каши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>
                <a:solidFill>
                  <a:srgbClr val="0000FF"/>
                </a:solidFill>
                <a:hlinkClick r:id="rId8" action="ppaction://hlinkfile"/>
              </a:rPr>
              <a:t>К</a:t>
            </a:r>
            <a:r>
              <a:rPr lang="ru-RU" dirty="0" smtClean="0">
                <a:solidFill>
                  <a:srgbClr val="0000FF"/>
                </a:solidFill>
                <a:hlinkClick r:id="rId8" action="ppaction://hlinkfile"/>
              </a:rPr>
              <a:t>онсультация  для родителей «Спорт в жизни ребенка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>
                <a:solidFill>
                  <a:srgbClr val="0000FF"/>
                </a:solidFill>
                <a:hlinkClick r:id="rId9" action="ppaction://hlinkfile"/>
              </a:rPr>
              <a:t>К</a:t>
            </a:r>
            <a:r>
              <a:rPr lang="ru-RU" dirty="0" smtClean="0">
                <a:solidFill>
                  <a:srgbClr val="0000FF"/>
                </a:solidFill>
                <a:hlinkClick r:id="rId9" action="ppaction://hlinkfile"/>
              </a:rPr>
              <a:t>онсультация для родителей «Режим дня</a:t>
            </a:r>
            <a:r>
              <a:rPr lang="ru-RU" dirty="0" smtClean="0">
                <a:solidFill>
                  <a:srgbClr val="0000FF"/>
                </a:solidFill>
              </a:rPr>
              <a:t> дошкольника»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10" action="ppaction://hlinkfile"/>
              </a:rPr>
              <a:t>Конспект НОД «С утра до вечера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11" action="ppaction://hlinkfile"/>
              </a:rPr>
              <a:t>С. </a:t>
            </a:r>
            <a:r>
              <a:rPr lang="ru-RU" dirty="0">
                <a:solidFill>
                  <a:srgbClr val="0000FF"/>
                </a:solidFill>
                <a:hlinkClick r:id="rId11" action="ppaction://hlinkfile"/>
              </a:rPr>
              <a:t>М</a:t>
            </a:r>
            <a:r>
              <a:rPr lang="ru-RU" dirty="0" smtClean="0">
                <a:solidFill>
                  <a:srgbClr val="0000FF"/>
                </a:solidFill>
                <a:hlinkClick r:id="rId11" action="ppaction://hlinkfile"/>
              </a:rPr>
              <a:t>аршак «Тело человека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12" action="ppaction://hlinkfile"/>
              </a:rPr>
              <a:t>Н. Анишина «Азбука лекарственных трав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FF"/>
                </a:solidFill>
                <a:hlinkClick r:id="rId13" action="ppaction://hlinkfile"/>
              </a:rPr>
              <a:t>Картотека «Утренняя зарядка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r>
              <a:rPr lang="ru-RU" dirty="0">
                <a:solidFill>
                  <a:srgbClr val="0000FF"/>
                </a:solidFill>
                <a:hlinkClick r:id="rId14" action="ppaction://hlinkfile"/>
              </a:rPr>
              <a:t>Р</a:t>
            </a:r>
            <a:r>
              <a:rPr lang="ru-RU" dirty="0" smtClean="0">
                <a:solidFill>
                  <a:srgbClr val="0000FF"/>
                </a:solidFill>
                <a:hlinkClick r:id="rId14" action="ppaction://hlinkfile"/>
              </a:rPr>
              <a:t>азвлечение «Путешествие в страну Здоровья</a:t>
            </a:r>
            <a:r>
              <a:rPr lang="ru-RU" dirty="0" smtClean="0">
                <a:solidFill>
                  <a:srgbClr val="0000FF"/>
                </a:solidFill>
              </a:rPr>
              <a:t>»</a:t>
            </a:r>
          </a:p>
          <a:p>
            <a:pPr marL="0" indent="0"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27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Актуальность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8300" y="1124744"/>
            <a:ext cx="842016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данной темы выражена в формировании убеждений и привычек здорового образа жизни у детей дошкольного возраста, необходимости воспитания потребности в сохранении и укреплении здоровья. Именно в этот период у ребёнка закладываются основные навыки по формированию здоровья, 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самое 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благоприятное время для выработки правильных привычек, которые в сочетании с обучением дошкольников методам совершенствования и сохранения здоровья приведут к положительным результатам. В дошкольном возрасте отмечается более тесная связь ребёнка с семьёй и педагогом, чем в школьный период, что помогает наиболее эффективно воздействовать не только на ребёнка, но и на членов его семьи. 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времени в дошкольном учреждении ребенок находится в группе, поэтому от того насколько грамотно будет построена деятельность воспитателя по организации режима детей, зависит сохранение и укрепление их здоровья:</a:t>
            </a:r>
          </a:p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подбор упражнений для физкультминуток, для утренней гимнастики, для организации игр между занятиями;</a:t>
            </a:r>
          </a:p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оборудование физкультурного уголка в 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организация самостоятельной двигательной активности детей в группе и на прогулке;</a:t>
            </a:r>
          </a:p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оформление рекомендаций для родителей по организации двигательной деятельности в семье</a:t>
            </a:r>
            <a:r>
              <a:rPr lang="ru-RU" sz="17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7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kartinkinaden.ru/uploads/posts/2020-11/1606689081_16-p-sportivnii-fon-dlya-prezentatsii-dlya-dete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Паспорт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Участники: </a:t>
            </a:r>
            <a:r>
              <a:rPr lang="ru-RU" dirty="0" smtClean="0"/>
              <a:t>дети 5 – 6 лет, воспитатели, родители воспитанников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Продолжительность</a:t>
            </a:r>
            <a:r>
              <a:rPr lang="ru-RU" dirty="0" smtClean="0"/>
              <a:t> : </a:t>
            </a:r>
          </a:p>
          <a:p>
            <a:pPr marL="0" indent="0">
              <a:buNone/>
            </a:pPr>
            <a:r>
              <a:rPr lang="ru-RU" dirty="0" smtClean="0"/>
              <a:t>сентябрь 2020 – май 2021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Вид</a:t>
            </a:r>
            <a:r>
              <a:rPr lang="ru-RU" dirty="0" smtClean="0"/>
              <a:t>: групповой, </a:t>
            </a:r>
          </a:p>
          <a:p>
            <a:pPr marL="0" indent="0">
              <a:buNone/>
            </a:pPr>
            <a:r>
              <a:rPr lang="ru-RU" dirty="0" smtClean="0"/>
              <a:t>познавательно - творческий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358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приобретут:</a:t>
            </a:r>
          </a:p>
          <a:p>
            <a:pPr marL="457200" algn="just">
              <a:buFont typeface="Arial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своем теле и организме;</a:t>
            </a:r>
          </a:p>
          <a:p>
            <a:pPr marL="457200" algn="just">
              <a:buFont typeface="Arial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Повысится интерес детей к оздоровлению собственного организма;</a:t>
            </a:r>
          </a:p>
          <a:p>
            <a:pPr marL="457200" algn="just">
              <a:buFont typeface="Arial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Появится умение у детей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 algn="just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состояние и ощущение;</a:t>
            </a:r>
          </a:p>
          <a:p>
            <a:pPr marL="457200" algn="just">
              <a:buFont typeface="Arial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Сформируются навыки ведения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здорового</a:t>
            </a:r>
          </a:p>
          <a:p>
            <a:pPr marL="114300" indent="0" algn="just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образа жизни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90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/>
              <a:t>Этапы проекта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Подготовительный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план мероприятий по оздоровлению детей и пропаганде здорового образа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жизни, изучить литературу и интернет – ресурсы по данной теме, подготовить необходимые атрибуты для игр.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Основной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занятия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о здоровье человека, организация досуга. Провести работу с родителями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.(оформление папок – передвижек, памяток, совместная творческая деятельность)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Заключительный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Подготовка 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и оформление презентации  проекта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Оформление выставки рисунков «Дома делаем зарядку»,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Развлечение «Путешествие в страну Здоровья»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544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kartinkinaden.ru/uploads/posts/2020-11/1606689124_57-p-sportivnii-fon-dlya-prezentatsii-dlya-dete-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880"/>
            <a:ext cx="9143999" cy="68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38138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Основной этап </a:t>
            </a:r>
            <a:br>
              <a:rPr lang="ru-RU" sz="3200" b="1" dirty="0" smtClean="0"/>
            </a:br>
            <a:r>
              <a:rPr lang="ru-RU" sz="32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«Ягоды и фрукты </a:t>
            </a:r>
            <a: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</a:rPr>
              <a:t>– витаминные продукты"</a:t>
            </a:r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Павлентий\Desktop\олина\дет сад\фото\зож старшая гр 2020 2021\IMG20201005103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6184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влентий\Desktop\олина\дет сад\фото\зож старшая гр 2020 2021\IMG202010051039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65" y="1662287"/>
            <a:ext cx="4695393" cy="352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6237312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«Вкусно и полезно»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157192"/>
            <a:ext cx="4184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книг и альбома «Ягоды»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1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«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</a:rPr>
              <a:t>Ягоды и фрукты – витаминные продукты"</a:t>
            </a:r>
            <a: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>
                <a:solidFill>
                  <a:srgbClr val="C00000"/>
                </a:solidFill>
                <a:latin typeface="Times New Roman"/>
                <a:ea typeface="Times New Roman"/>
              </a:rPr>
            </a:br>
            <a:endParaRPr lang="ru-RU" sz="4800" dirty="0"/>
          </a:p>
        </p:txBody>
      </p:sp>
      <p:pic>
        <p:nvPicPr>
          <p:cNvPr id="3074" name="Picture 2" descr="C:\Users\Павлентий\Desktop\олина\дет сад\фото\зож старшая гр 2020 2021\IMG202101130806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7632" y="1124571"/>
            <a:ext cx="3333782" cy="4445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авлентий\Desktop\олина\дет сад\фото\зож старшая гр 2020 2021\IMG202101131308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3" y="3347093"/>
            <a:ext cx="4499992" cy="33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5053717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Аппликация «Фрукты»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8425" y="198884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Задание «Дорисуй фрукт (ягоду) и раскрась свой любимый фрукт (ягоду)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210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350"/>
            <a:ext cx="91440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354162"/>
          </a:xfrm>
        </p:spPr>
        <p:txBody>
          <a:bodyPr>
            <a:noAutofit/>
          </a:bodyPr>
          <a:lstStyle/>
          <a:p>
            <a:pPr>
              <a:spcAft>
                <a:spcPts val="100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Октябрь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«Чтобы здоровье было в порядке, 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8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утром </a:t>
            </a:r>
            <a: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делаем зарядку»</a:t>
            </a:r>
            <a:r>
              <a:rPr lang="ru-RU" sz="2000" b="1" dirty="0">
                <a:solidFill>
                  <a:srgbClr val="7030A0"/>
                </a:solidFill>
                <a:ea typeface="Calibri"/>
                <a:cs typeface="Times New Roman"/>
              </a:rPr>
              <a:t/>
            </a:r>
            <a:br>
              <a:rPr lang="ru-RU" sz="2000" b="1" dirty="0">
                <a:solidFill>
                  <a:srgbClr val="7030A0"/>
                </a:solidFill>
                <a:ea typeface="Calibri"/>
                <a:cs typeface="Times New Roman"/>
              </a:rPr>
            </a:b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2052" name="Picture 4" descr="C:\Users\Павлентий\Desktop\олина\дет сад\фото\зож старшая гр 2020 2021\IMG202010090827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874" y="1916832"/>
            <a:ext cx="3190404" cy="425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авлентий\Desktop\олина\дет сад\фото\зож старшая гр 2020 2021\IMG20201009082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226" y="3861048"/>
            <a:ext cx="3624862" cy="271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авлентий\Desktop\олина\дет сад\фото\зож старшая гр 2020 2021\IMG2020111008173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77" y="1749046"/>
            <a:ext cx="2748416" cy="366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35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729</Words>
  <Application>Microsoft Office PowerPoint</Application>
  <PresentationFormat>Экран (4:3)</PresentationFormat>
  <Paragraphs>130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МДОУ «Детский сад «Малыш»</vt:lpstr>
      <vt:lpstr>                            Цель: создать условия для повышения  уровня  знаний и обогащения опыта детей  о здоровом образе жизни,  формировать привычку к здоровому образу жизни.</vt:lpstr>
      <vt:lpstr>Актуальность</vt:lpstr>
      <vt:lpstr>Паспорт проекта</vt:lpstr>
      <vt:lpstr>Ожидаемые результаты</vt:lpstr>
      <vt:lpstr>Этапы проекта</vt:lpstr>
      <vt:lpstr> Основной этап  «Ягоды и фрукты – витаминные продукты" </vt:lpstr>
      <vt:lpstr> «Ягоды и фрукты – витаминные продукты" </vt:lpstr>
      <vt:lpstr> Октябрь. «Чтобы здоровье было в порядке,  утром делаем зарядку» </vt:lpstr>
      <vt:lpstr>  Октябрь «Чтобы здоровье было в порядке,  утром делаем зарядку» </vt:lpstr>
      <vt:lpstr> Ноябрь «Травы – лекари»  </vt:lpstr>
      <vt:lpstr> Декабрь. «Мы здоровье бережем, Микробам и вирусам  Проход запрещен"  </vt:lpstr>
      <vt:lpstr>Январь «Я и мое тело»  «В здоровом теле – здоровый дух»</vt:lpstr>
      <vt:lpstr>   Февраль «Режим дня», «Сон - лучшее лекарство»   </vt:lpstr>
      <vt:lpstr>Март «Каша – здоровье наше»</vt:lpstr>
      <vt:lpstr>Март «Каша – здоровье наше»</vt:lpstr>
      <vt:lpstr>Март «Каша – здоровье наше»</vt:lpstr>
      <vt:lpstr>Апрель  «Испекли мы каравай»</vt:lpstr>
      <vt:lpstr>Май  «Я и мое настроение»</vt:lpstr>
      <vt:lpstr>«Путешествие в страну Здоровья»</vt:lpstr>
      <vt:lpstr>«Путешествие в страну Здоровья»</vt:lpstr>
      <vt:lpstr>Вывод</vt:lpstr>
      <vt:lpstr>Презентация PowerPoint</vt:lpstr>
      <vt:lpstr>Приложение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«Детский сад «Малыш»</dc:title>
  <dc:creator>Павлентий</dc:creator>
  <cp:lastModifiedBy>Павлентий</cp:lastModifiedBy>
  <cp:revision>41</cp:revision>
  <dcterms:created xsi:type="dcterms:W3CDTF">2021-01-05T10:27:35Z</dcterms:created>
  <dcterms:modified xsi:type="dcterms:W3CDTF">2021-09-02T19:00:55Z</dcterms:modified>
</cp:coreProperties>
</file>