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5" r:id="rId2"/>
    <p:sldMasterId id="2147483687" r:id="rId3"/>
  </p:sldMasterIdLst>
  <p:sldIdLst>
    <p:sldId id="278" r:id="rId4"/>
    <p:sldId id="258" r:id="rId5"/>
    <p:sldId id="256" r:id="rId6"/>
    <p:sldId id="279" r:id="rId7"/>
    <p:sldId id="261" r:id="rId8"/>
    <p:sldId id="260" r:id="rId9"/>
    <p:sldId id="259" r:id="rId10"/>
    <p:sldId id="262" r:id="rId11"/>
    <p:sldId id="263" r:id="rId12"/>
    <p:sldId id="264" r:id="rId13"/>
    <p:sldId id="265" r:id="rId14"/>
    <p:sldId id="266" r:id="rId15"/>
    <p:sldId id="269" r:id="rId16"/>
    <p:sldId id="270" r:id="rId17"/>
    <p:sldId id="271" r:id="rId18"/>
    <p:sldId id="272" r:id="rId19"/>
    <p:sldId id="273" r:id="rId20"/>
    <p:sldId id="275" r:id="rId21"/>
    <p:sldId id="274" r:id="rId22"/>
    <p:sldId id="276" r:id="rId23"/>
    <p:sldId id="277" r:id="rId24"/>
  </p:sldIdLst>
  <p:sldSz cx="9144000" cy="6858000" type="screen4x3"/>
  <p:notesSz cx="6858000" cy="9144000"/>
  <p:defaultTextStyle>
    <a:defPPr>
      <a:defRPr lang="ru-RU"/>
    </a:defPPr>
    <a:lvl1pPr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5613" indent="1588"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2813" indent="1588"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0013" indent="1588"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7213" indent="1588"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68" autoAdjust="0"/>
    <p:restoredTop sz="94763" autoAdjust="0"/>
  </p:normalViewPr>
  <p:slideViewPr>
    <p:cSldViewPr>
      <p:cViewPr varScale="1">
        <p:scale>
          <a:sx n="69" d="100"/>
          <a:sy n="69" d="100"/>
        </p:scale>
        <p:origin x="-142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6.png"/><Relationship Id="rId7" Type="http://schemas.openxmlformats.org/officeDocument/2006/relationships/image" Target="../media/image8.gi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7.gif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10.pn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DC05A-1591-49A1-82B0-AE0D1674547B}" type="datetimeFigureOut">
              <a:rPr lang="ru-RU"/>
              <a:pPr>
                <a:defRPr/>
              </a:pPr>
              <a:t>28.10.2021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02876-3BAF-47B3-9195-EA87247D38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8E677B-D8BE-4CF0-9AA3-E4321776F3EE}" type="datetimeFigureOut">
              <a:rPr lang="ru-RU"/>
              <a:pPr>
                <a:defRPr/>
              </a:pPr>
              <a:t>28.10.2021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960BC-8014-4A85-93FF-1188BD5D6C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08504C-8FD7-438C-973B-25E09E867351}" type="datetimeFigureOut">
              <a:rPr lang="ru-RU"/>
              <a:pPr>
                <a:defRPr/>
              </a:pPr>
              <a:t>28.10.2021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93E18E-7FE8-44E1-9A2E-8E55FC46CE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1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defTabSz="91434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defTabSz="91434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557CD01-C090-42DA-9D20-E1F0D86D2095}" type="datetimeFigureOut">
              <a:rPr lang="ru-RU"/>
              <a:pPr>
                <a:defRPr/>
              </a:pPr>
              <a:t>28.10.2021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438E89F-0F5E-4840-AC95-050E328D57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EF6815-0846-4A91-B28D-78700A4A1CFF}" type="datetimeFigureOut">
              <a:rPr lang="ru-RU"/>
              <a:pPr>
                <a:defRPr/>
              </a:pPr>
              <a:t>28.10.2021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72D98C-3CDF-4430-AB20-C453137F65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1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defTabSz="91434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defTabSz="91434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6159B56-FA18-4E08-9976-B2F622C86E0D}" type="datetimeFigureOut">
              <a:rPr lang="ru-RU"/>
              <a:pPr>
                <a:defRPr/>
              </a:pPr>
              <a:t>28.10.2021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FA584E7-0111-4CF5-9863-4B96E55F0A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AFF8C4-8032-4046-AFB1-BC6C47F41D05}" type="datetimeFigureOut">
              <a:rPr lang="ru-RU"/>
              <a:pPr>
                <a:defRPr/>
              </a:pPr>
              <a:t>28.10.2021</a:t>
            </a:fld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ABE53B-3A01-4E8A-95F5-B2327C7C09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607AED-AE04-455E-897D-DB84481C9E45}" type="datetimeFigureOut">
              <a:rPr lang="ru-RU"/>
              <a:pPr>
                <a:defRPr/>
              </a:pPr>
              <a:t>28.10.2021</a:t>
            </a:fld>
            <a:endParaRPr lang="ru-RU"/>
          </a:p>
        </p:txBody>
      </p:sp>
      <p:sp>
        <p:nvSpPr>
          <p:cNvPr id="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255E3-9116-43D6-BED0-20B3708073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362ED9-A5EA-4FC1-AC51-A37C5F44757D}" type="datetimeFigureOut">
              <a:rPr lang="ru-RU"/>
              <a:pPr>
                <a:defRPr/>
              </a:pPr>
              <a:t>28.10.2021</a:t>
            </a:fld>
            <a:endParaRPr lang="ru-RU"/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C11710-0C94-412A-8B50-D2B0F93E30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defTabSz="91434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20910E0-CF36-44D5-A3DD-B7D78E04DFCB}" type="datetimeFigureOut">
              <a:rPr lang="ru-RU"/>
              <a:pPr>
                <a:defRPr/>
              </a:pPr>
              <a:t>28.10.2021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7AD2A10-87DB-4578-B128-72DC1B3FEF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3A7D4F-660C-490D-AD04-8BBF016C3F17}" type="datetimeFigureOut">
              <a:rPr lang="ru-RU"/>
              <a:pPr>
                <a:defRPr/>
              </a:pPr>
              <a:t>28.10.2021</a:t>
            </a:fld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CBCA50-017E-476C-84AB-3A6FA7B48E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010E9-2113-4A18-8FF5-A92FF762568D}" type="datetimeFigureOut">
              <a:rPr lang="ru-RU"/>
              <a:pPr>
                <a:defRPr/>
              </a:pPr>
              <a:t>28.10.2021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B29D24-468E-4702-81E5-0DBB14985D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1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defTabSz="91434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с одним скругленным углом 10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defTabSz="91434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423B8FC-2D5F-4268-93CA-D715C76553E7}" type="datetimeFigureOut">
              <a:rPr lang="ru-RU"/>
              <a:pPr>
                <a:defRPr/>
              </a:pPr>
              <a:t>28.10.2021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063CA4F-04D4-496F-AF9F-08DC778F84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563B8-DA01-4DE0-884F-74F6F4BD97F1}" type="datetimeFigureOut">
              <a:rPr lang="ru-RU"/>
              <a:pPr>
                <a:defRPr/>
              </a:pPr>
              <a:t>28.10.2021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6218B3-2D15-41F3-8F54-61C33CCF3F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0E98C6-C445-458E-A395-09CB5C1DF2D6}" type="datetimeFigureOut">
              <a:rPr lang="ru-RU"/>
              <a:pPr>
                <a:defRPr/>
              </a:pPr>
              <a:t>28.10.2021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E96480-AE55-49E1-BBE1-FF128760BE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/>
          <p:cNvSpPr>
            <a:spLocks/>
          </p:cNvSpPr>
          <p:nvPr/>
        </p:nvSpPr>
        <p:spPr bwMode="ltGray">
          <a:xfrm>
            <a:off x="0" y="0"/>
            <a:ext cx="9144000" cy="6858000"/>
          </a:xfrm>
          <a:custGeom>
            <a:avLst/>
            <a:gdLst/>
            <a:ahLst/>
            <a:cxnLst>
              <a:cxn ang="0">
                <a:pos x="1488" y="0"/>
              </a:cxn>
              <a:cxn ang="0">
                <a:pos x="564" y="617"/>
              </a:cxn>
              <a:cxn ang="0">
                <a:pos x="0" y="1734"/>
              </a:cxn>
              <a:cxn ang="0">
                <a:pos x="0" y="4320"/>
              </a:cxn>
              <a:cxn ang="0">
                <a:pos x="5760" y="4320"/>
              </a:cxn>
              <a:cxn ang="0">
                <a:pos x="5760" y="0"/>
              </a:cxn>
              <a:cxn ang="0">
                <a:pos x="1488" y="0"/>
              </a:cxn>
            </a:cxnLst>
            <a:rect l="0" t="0" r="r" b="b"/>
            <a:pathLst>
              <a:path w="5760" h="4320">
                <a:moveTo>
                  <a:pt x="1488" y="0"/>
                </a:moveTo>
                <a:cubicBezTo>
                  <a:pt x="1093" y="94"/>
                  <a:pt x="670" y="476"/>
                  <a:pt x="564" y="617"/>
                </a:cubicBezTo>
                <a:cubicBezTo>
                  <a:pt x="458" y="758"/>
                  <a:pt x="94" y="1117"/>
                  <a:pt x="0" y="1734"/>
                </a:cubicBez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148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39000"/>
                </a:schemeClr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defTabSz="914344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000000"/>
              </a:solidFill>
              <a:latin typeface="+mn-lt"/>
              <a:cs typeface="+mn-cs"/>
            </a:endParaRPr>
          </a:p>
        </p:txBody>
      </p:sp>
      <p:grpSp>
        <p:nvGrpSpPr>
          <p:cNvPr id="5" name="Group 46"/>
          <p:cNvGrpSpPr>
            <a:grpSpLocks/>
          </p:cNvGrpSpPr>
          <p:nvPr/>
        </p:nvGrpSpPr>
        <p:grpSpPr bwMode="auto">
          <a:xfrm rot="10800000">
            <a:off x="0" y="3657600"/>
            <a:ext cx="9144000" cy="3200400"/>
            <a:chOff x="0" y="0"/>
            <a:chExt cx="5760" cy="2016"/>
          </a:xfrm>
        </p:grpSpPr>
        <p:pic>
          <p:nvPicPr>
            <p:cNvPr id="6" name="Picture 47" descr="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5760" cy="20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48" descr="0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360" y="0"/>
              <a:ext cx="858" cy="7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8" name="Picture 10" descr="12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gray">
          <a:xfrm>
            <a:off x="152400" y="228600"/>
            <a:ext cx="1676400" cy="116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9" name="Picture 34" descr="water_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95400" y="914400"/>
            <a:ext cx="381000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0" descr="fire14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95400" y="76200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51" descr="B_Fly26"/>
          <p:cNvPicPr>
            <a:picLocks noChangeAspect="1" noChangeArrowheads="1" noCrop="1"/>
          </p:cNvPicPr>
          <p:nvPr/>
        </p:nvPicPr>
        <p:blipFill>
          <a:blip r:embed="rId7" cstate="print">
            <a:lum bright="-12000" contrast="-100000"/>
            <a:grayscl/>
          </a:blip>
          <a:srcRect/>
          <a:stretch>
            <a:fillRect/>
          </a:stretch>
        </p:blipFill>
        <p:spPr bwMode="auto">
          <a:xfrm>
            <a:off x="609600" y="449263"/>
            <a:ext cx="990600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2" descr="B_Fly26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9600" y="381000"/>
            <a:ext cx="990600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53" descr="bupestrid beetl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467600" y="6259513"/>
            <a:ext cx="838200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14" name="Picture 55" descr="WB01292_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8600" y="5105400"/>
            <a:ext cx="4000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5161" name="Rectangle 4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162" name="Rectangle 4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5" name="Rectangle 4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F50295B-33A2-44BF-863F-F10C317A4623}" type="datetimeFigureOut">
              <a:rPr lang="ru-RU"/>
              <a:pPr>
                <a:defRPr/>
              </a:pPr>
              <a:t>28.10.2021</a:t>
            </a:fld>
            <a:endParaRPr lang="ru-RU"/>
          </a:p>
        </p:txBody>
      </p:sp>
      <p:sp>
        <p:nvSpPr>
          <p:cNvPr id="16" name="Rectangle 4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Rectangle 4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1D3BDC1-9BA6-4E14-92E5-B086720F1D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69BD9D-774C-471B-92D2-F32736685298}" type="datetimeFigureOut">
              <a:rPr lang="ru-RU"/>
              <a:pPr>
                <a:defRPr/>
              </a:pPr>
              <a:t>28.10.2021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43DA3F-12FE-4F41-9F51-2242B031C7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1E906B-A87F-4305-A782-B415879337E0}" type="datetimeFigureOut">
              <a:rPr lang="ru-RU"/>
              <a:pPr>
                <a:defRPr/>
              </a:pPr>
              <a:t>28.10.2021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57469C-119A-475F-A734-6385432F7F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BAE16F-770C-4388-8EB7-53ABE791CDFB}" type="datetimeFigureOut">
              <a:rPr lang="ru-RU"/>
              <a:pPr>
                <a:defRPr/>
              </a:pPr>
              <a:t>28.10.2021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0E8BC9-2460-417B-9E63-FBAEFABC92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01F944-C076-4BAC-BCFC-53F5183197BA}" type="datetimeFigureOut">
              <a:rPr lang="ru-RU"/>
              <a:pPr>
                <a:defRPr/>
              </a:pPr>
              <a:t>28.10.2021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54821A-E04A-405E-A3A3-E0A7D67394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230D19-858F-47C2-AF49-60479707BF93}" type="datetimeFigureOut">
              <a:rPr lang="ru-RU"/>
              <a:pPr>
                <a:defRPr/>
              </a:pPr>
              <a:t>28.10.2021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9B2F10-8612-4691-808B-D55226A776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AD2D27-C557-48B3-99FB-B7E4CB7CEF33}" type="datetimeFigureOut">
              <a:rPr lang="ru-RU"/>
              <a:pPr>
                <a:defRPr/>
              </a:pPr>
              <a:t>28.10.2021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371E76-FCF0-4C3C-8815-062F197B76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4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8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0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3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719B18-3413-4114-9702-E3A59C23E770}" type="datetimeFigureOut">
              <a:rPr lang="ru-RU"/>
              <a:pPr>
                <a:defRPr/>
              </a:pPr>
              <a:t>28.10.2021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EC6621-2F37-4777-990D-4B4FF8F972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9D3795-4D2E-4E51-94A3-B8BEECB3E5D6}" type="datetimeFigureOut">
              <a:rPr lang="ru-RU"/>
              <a:pPr>
                <a:defRPr/>
              </a:pPr>
              <a:t>28.10.2021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721D66-D633-437C-9F26-43EAF94256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7F2F3E-E1A9-4315-9216-D9B1723799E4}" type="datetimeFigureOut">
              <a:rPr lang="ru-RU"/>
              <a:pPr>
                <a:defRPr/>
              </a:pPr>
              <a:t>28.10.2021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CC7BDF-834E-47B9-AFDA-F2E6116D4E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2E09EB-C42C-449B-BEEA-BC056E2F1869}" type="datetimeFigureOut">
              <a:rPr lang="ru-RU"/>
              <a:pPr>
                <a:defRPr/>
              </a:pPr>
              <a:t>28.10.2021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A04ED9-A50E-4EEA-822A-CBFCBB6C0E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D8D259-B0FB-4316-AA46-E40DD6A36CA9}" type="datetimeFigureOut">
              <a:rPr lang="ru-RU"/>
              <a:pPr>
                <a:defRPr/>
              </a:pPr>
              <a:t>28.10.2021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01AE5E-9061-4F43-8372-666B372263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044248-C3F4-4BC3-A97D-4BCA9741C4AA}" type="datetimeFigureOut">
              <a:rPr lang="ru-RU"/>
              <a:pPr>
                <a:defRPr/>
              </a:pPr>
              <a:t>28.10.2021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81F52D-9B8E-416B-81D1-830C0EBBC6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2" indent="0">
              <a:buNone/>
              <a:defRPr sz="2000" b="1"/>
            </a:lvl2pPr>
            <a:lvl3pPr marL="914344" indent="0">
              <a:buNone/>
              <a:defRPr sz="1800" b="1"/>
            </a:lvl3pPr>
            <a:lvl4pPr marL="1371516" indent="0">
              <a:buNone/>
              <a:defRPr sz="1600" b="1"/>
            </a:lvl4pPr>
            <a:lvl5pPr marL="1828688" indent="0">
              <a:buNone/>
              <a:defRPr sz="1600" b="1"/>
            </a:lvl5pPr>
            <a:lvl6pPr marL="2285860" indent="0">
              <a:buNone/>
              <a:defRPr sz="1600" b="1"/>
            </a:lvl6pPr>
            <a:lvl7pPr marL="2743032" indent="0">
              <a:buNone/>
              <a:defRPr sz="1600" b="1"/>
            </a:lvl7pPr>
            <a:lvl8pPr marL="3200202" indent="0">
              <a:buNone/>
              <a:defRPr sz="1600" b="1"/>
            </a:lvl8pPr>
            <a:lvl9pPr marL="3657376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2" indent="0">
              <a:buNone/>
              <a:defRPr sz="2000" b="1"/>
            </a:lvl2pPr>
            <a:lvl3pPr marL="914344" indent="0">
              <a:buNone/>
              <a:defRPr sz="1800" b="1"/>
            </a:lvl3pPr>
            <a:lvl4pPr marL="1371516" indent="0">
              <a:buNone/>
              <a:defRPr sz="1600" b="1"/>
            </a:lvl4pPr>
            <a:lvl5pPr marL="1828688" indent="0">
              <a:buNone/>
              <a:defRPr sz="1600" b="1"/>
            </a:lvl5pPr>
            <a:lvl6pPr marL="2285860" indent="0">
              <a:buNone/>
              <a:defRPr sz="1600" b="1"/>
            </a:lvl6pPr>
            <a:lvl7pPr marL="2743032" indent="0">
              <a:buNone/>
              <a:defRPr sz="1600" b="1"/>
            </a:lvl7pPr>
            <a:lvl8pPr marL="3200202" indent="0">
              <a:buNone/>
              <a:defRPr sz="1600" b="1"/>
            </a:lvl8pPr>
            <a:lvl9pPr marL="3657376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FFC336-E95A-474B-8F15-94C7BC028A03}" type="datetimeFigureOut">
              <a:rPr lang="ru-RU"/>
              <a:pPr>
                <a:defRPr/>
              </a:pPr>
              <a:t>28.10.2021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45AEF-AA73-41C4-90D6-048B52B68C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DBFB0E-D4D9-417C-9DD7-2A7DFB3D9855}" type="datetimeFigureOut">
              <a:rPr lang="ru-RU"/>
              <a:pPr>
                <a:defRPr/>
              </a:pPr>
              <a:t>28.10.2021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0F3BF0-AED7-4910-AD05-51B2BCC43F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EBBD03-7653-423D-AFBF-C9463F0B3A56}" type="datetimeFigureOut">
              <a:rPr lang="ru-RU"/>
              <a:pPr>
                <a:defRPr/>
              </a:pPr>
              <a:t>28.10.2021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6E2FBD-51B7-4431-8DAA-47F0F55512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72" indent="0">
              <a:buNone/>
              <a:defRPr sz="1200"/>
            </a:lvl2pPr>
            <a:lvl3pPr marL="914344" indent="0">
              <a:buNone/>
              <a:defRPr sz="1000"/>
            </a:lvl3pPr>
            <a:lvl4pPr marL="1371516" indent="0">
              <a:buNone/>
              <a:defRPr sz="900"/>
            </a:lvl4pPr>
            <a:lvl5pPr marL="1828688" indent="0">
              <a:buNone/>
              <a:defRPr sz="900"/>
            </a:lvl5pPr>
            <a:lvl6pPr marL="2285860" indent="0">
              <a:buNone/>
              <a:defRPr sz="900"/>
            </a:lvl6pPr>
            <a:lvl7pPr marL="2743032" indent="0">
              <a:buNone/>
              <a:defRPr sz="900"/>
            </a:lvl7pPr>
            <a:lvl8pPr marL="3200202" indent="0">
              <a:buNone/>
              <a:defRPr sz="900"/>
            </a:lvl8pPr>
            <a:lvl9pPr marL="3657376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5ADAE6-1F7F-48D1-80A5-D3135972FAFD}" type="datetimeFigureOut">
              <a:rPr lang="ru-RU"/>
              <a:pPr>
                <a:defRPr/>
              </a:pPr>
              <a:t>28.10.2021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800955-B02B-47D0-897B-46DE5C1849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7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72" indent="0">
              <a:buNone/>
              <a:defRPr sz="2800"/>
            </a:lvl2pPr>
            <a:lvl3pPr marL="914344" indent="0">
              <a:buNone/>
              <a:defRPr sz="2400"/>
            </a:lvl3pPr>
            <a:lvl4pPr marL="1371516" indent="0">
              <a:buNone/>
              <a:defRPr sz="2000"/>
            </a:lvl4pPr>
            <a:lvl5pPr marL="1828688" indent="0">
              <a:buNone/>
              <a:defRPr sz="2000"/>
            </a:lvl5pPr>
            <a:lvl6pPr marL="2285860" indent="0">
              <a:buNone/>
              <a:defRPr sz="2000"/>
            </a:lvl6pPr>
            <a:lvl7pPr marL="2743032" indent="0">
              <a:buNone/>
              <a:defRPr sz="2000"/>
            </a:lvl7pPr>
            <a:lvl8pPr marL="3200202" indent="0">
              <a:buNone/>
              <a:defRPr sz="2000"/>
            </a:lvl8pPr>
            <a:lvl9pPr marL="3657376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72" indent="0">
              <a:buNone/>
              <a:defRPr sz="1200"/>
            </a:lvl2pPr>
            <a:lvl3pPr marL="914344" indent="0">
              <a:buNone/>
              <a:defRPr sz="1000"/>
            </a:lvl3pPr>
            <a:lvl4pPr marL="1371516" indent="0">
              <a:buNone/>
              <a:defRPr sz="900"/>
            </a:lvl4pPr>
            <a:lvl5pPr marL="1828688" indent="0">
              <a:buNone/>
              <a:defRPr sz="900"/>
            </a:lvl5pPr>
            <a:lvl6pPr marL="2285860" indent="0">
              <a:buNone/>
              <a:defRPr sz="900"/>
            </a:lvl6pPr>
            <a:lvl7pPr marL="2743032" indent="0">
              <a:buNone/>
              <a:defRPr sz="900"/>
            </a:lvl7pPr>
            <a:lvl8pPr marL="3200202" indent="0">
              <a:buNone/>
              <a:defRPr sz="900"/>
            </a:lvl8pPr>
            <a:lvl9pPr marL="3657376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98E08A-8D9C-4EC0-91CA-965C32192B02}" type="datetimeFigureOut">
              <a:rPr lang="ru-RU"/>
              <a:pPr>
                <a:defRPr/>
              </a:pPr>
              <a:t>28.10.2021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C1CF93-2F4B-41BB-9E25-C25DF9FD32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4" tIns="45718" rIns="91434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4" tIns="45718" rIns="91434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34" tIns="45718" rIns="91434" bIns="45718" rtlCol="0" anchor="ctr"/>
          <a:lstStyle>
            <a:lvl1pPr algn="l" defTabSz="914344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FC24ED1-AFD3-4635-A0BC-916EB13F3499}" type="datetimeFigureOut">
              <a:rPr lang="ru-RU"/>
              <a:pPr>
                <a:defRPr/>
              </a:pPr>
              <a:t>28.10.2021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34" tIns="45718" rIns="91434" bIns="45718" rtlCol="0" anchor="ctr"/>
          <a:lstStyle>
            <a:lvl1pPr algn="ctr" defTabSz="914344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34" tIns="45718" rIns="91434" bIns="45718" rtlCol="0" anchor="ctr"/>
          <a:lstStyle>
            <a:lvl1pPr algn="r" defTabSz="914344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8E18C36-976F-4D82-9596-34BB4A09F6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txStyles>
    <p:titleStyle>
      <a:lvl1pPr algn="ctr" defTabSz="912813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1313" indent="-341313" algn="l" defTabSz="912813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defTabSz="912813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defTabSz="912813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defTabSz="912813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defTabSz="912813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46" indent="-228586" algn="l" defTabSz="91434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18" indent="-228586" algn="l" defTabSz="91434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790" indent="-228586" algn="l" defTabSz="91434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62" indent="-228586" algn="l" defTabSz="91434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4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2" algn="l" defTabSz="91434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44" algn="l" defTabSz="91434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16" algn="l" defTabSz="91434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88" algn="l" defTabSz="91434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60" algn="l" defTabSz="91434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32" algn="l" defTabSz="91434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02" algn="l" defTabSz="91434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76" algn="l" defTabSz="91434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defTabSz="91434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defTabSz="91434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319" name="Текст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defTabSz="914344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ECE782A1-1B35-4E25-B65D-9B87CA4795A0}" type="datetimeFigureOut">
              <a:rPr lang="ru-RU"/>
              <a:pPr>
                <a:defRPr/>
              </a:pPr>
              <a:t>28.10.2021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defTabSz="914344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defTabSz="914344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522DF74A-EEE6-4141-95FB-D1766C34C1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04" r:id="rId2"/>
    <p:sldLayoutId id="2147483722" r:id="rId3"/>
    <p:sldLayoutId id="2147483705" r:id="rId4"/>
    <p:sldLayoutId id="2147483706" r:id="rId5"/>
    <p:sldLayoutId id="2147483707" r:id="rId6"/>
    <p:sldLayoutId id="2147483723" r:id="rId7"/>
    <p:sldLayoutId id="2147483708" r:id="rId8"/>
    <p:sldLayoutId id="2147483724" r:id="rId9"/>
    <p:sldLayoutId id="2147483709" r:id="rId10"/>
    <p:sldLayoutId id="2147483710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b="1" kern="1200">
          <a:solidFill>
            <a:srgbClr val="FF8D3E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9pPr>
      <a:extLst/>
    </p:titleStyle>
    <p:bodyStyle>
      <a:lvl1pPr marL="265113" indent="-265113" algn="l" rtl="0" fontAlgn="base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fontAlgn="base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fontAlgn="base">
        <a:spcBef>
          <a:spcPts val="250"/>
        </a:spcBef>
        <a:spcAft>
          <a:spcPct val="0"/>
        </a:spcAft>
        <a:buClr>
          <a:srgbClr val="ED3742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fontAlgn="base">
        <a:spcBef>
          <a:spcPts val="225"/>
        </a:spcBef>
        <a:spcAft>
          <a:spcPct val="0"/>
        </a:spcAft>
        <a:buClr>
          <a:srgbClr val="ED3742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fontAlgn="base">
        <a:spcBef>
          <a:spcPts val="250"/>
        </a:spcBef>
        <a:spcAft>
          <a:spcPct val="0"/>
        </a:spcAft>
        <a:buClr>
          <a:srgbClr val="4A85BF"/>
        </a:buClr>
        <a:buSzPct val="100000"/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8A00"/>
            </a:gs>
            <a:gs pos="100000">
              <a:srgbClr val="99FF66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Freeform 7"/>
          <p:cNvSpPr>
            <a:spLocks/>
          </p:cNvSpPr>
          <p:nvPr/>
        </p:nvSpPr>
        <p:spPr bwMode="ltGray">
          <a:xfrm>
            <a:off x="0" y="0"/>
            <a:ext cx="9144000" cy="6858000"/>
          </a:xfrm>
          <a:custGeom>
            <a:avLst/>
            <a:gdLst/>
            <a:ahLst/>
            <a:cxnLst>
              <a:cxn ang="0">
                <a:pos x="1488" y="0"/>
              </a:cxn>
              <a:cxn ang="0">
                <a:pos x="564" y="617"/>
              </a:cxn>
              <a:cxn ang="0">
                <a:pos x="0" y="1734"/>
              </a:cxn>
              <a:cxn ang="0">
                <a:pos x="0" y="4320"/>
              </a:cxn>
              <a:cxn ang="0">
                <a:pos x="5760" y="4320"/>
              </a:cxn>
              <a:cxn ang="0">
                <a:pos x="5760" y="0"/>
              </a:cxn>
              <a:cxn ang="0">
                <a:pos x="1488" y="0"/>
              </a:cxn>
            </a:cxnLst>
            <a:rect l="0" t="0" r="r" b="b"/>
            <a:pathLst>
              <a:path w="5760" h="4320">
                <a:moveTo>
                  <a:pt x="1488" y="0"/>
                </a:moveTo>
                <a:cubicBezTo>
                  <a:pt x="1093" y="94"/>
                  <a:pt x="670" y="476"/>
                  <a:pt x="564" y="617"/>
                </a:cubicBezTo>
                <a:cubicBezTo>
                  <a:pt x="458" y="758"/>
                  <a:pt x="94" y="1117"/>
                  <a:pt x="0" y="1734"/>
                </a:cubicBez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148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39000"/>
                </a:schemeClr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defTabSz="914344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000000"/>
              </a:solidFill>
              <a:latin typeface="+mn-lt"/>
              <a:cs typeface="+mn-cs"/>
            </a:endParaRPr>
          </a:p>
        </p:txBody>
      </p:sp>
      <p:pic>
        <p:nvPicPr>
          <p:cNvPr id="2051" name="Picture 10" descr="12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gray">
          <a:xfrm>
            <a:off x="152400" y="228600"/>
            <a:ext cx="1676400" cy="116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25604" name="Picture 11" descr="water_2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295400" y="914400"/>
            <a:ext cx="381000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defTabSz="914344" fontAlgn="auto">
              <a:spcBef>
                <a:spcPts val="0"/>
              </a:spcBef>
              <a:spcAft>
                <a:spcPts val="0"/>
              </a:spcAft>
              <a:defRPr sz="1400" smtClean="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05EC84B-BA16-427C-A986-8153EDB87E50}" type="datetimeFigureOut">
              <a:rPr lang="ru-RU"/>
              <a:pPr>
                <a:defRPr/>
              </a:pPr>
              <a:t>28.10.2021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914344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defTabSz="914344" fontAlgn="auto">
              <a:spcBef>
                <a:spcPts val="0"/>
              </a:spcBef>
              <a:spcAft>
                <a:spcPts val="0"/>
              </a:spcAft>
              <a:defRPr sz="1400" smtClean="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C48D6F9-C8B2-43B3-B9BA-554606662D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057" name="Freeform 9"/>
          <p:cNvSpPr>
            <a:spLocks/>
          </p:cNvSpPr>
          <p:nvPr/>
        </p:nvSpPr>
        <p:spPr bwMode="gray">
          <a:xfrm rot="10800000">
            <a:off x="0" y="6629400"/>
            <a:ext cx="9144000" cy="228600"/>
          </a:xfrm>
          <a:custGeom>
            <a:avLst/>
            <a:gdLst>
              <a:gd name="T0" fmla="*/ 2147483647 w 5767"/>
              <a:gd name="T1" fmla="*/ 2147483647 h 2730"/>
              <a:gd name="T2" fmla="*/ 2147483647 w 5767"/>
              <a:gd name="T3" fmla="*/ 2147483647 h 2730"/>
              <a:gd name="T4" fmla="*/ 2147483647 w 5767"/>
              <a:gd name="T5" fmla="*/ 2147483647 h 2730"/>
              <a:gd name="T6" fmla="*/ 2147483647 w 5767"/>
              <a:gd name="T7" fmla="*/ 2147483647 h 2730"/>
              <a:gd name="T8" fmla="*/ 2147483647 w 5767"/>
              <a:gd name="T9" fmla="*/ 2147483647 h 2730"/>
              <a:gd name="T10" fmla="*/ 2147483647 w 5767"/>
              <a:gd name="T11" fmla="*/ 2147483647 h 2730"/>
              <a:gd name="T12" fmla="*/ 2147483647 w 5767"/>
              <a:gd name="T13" fmla="*/ 0 h 2730"/>
              <a:gd name="T14" fmla="*/ 0 w 5767"/>
              <a:gd name="T15" fmla="*/ 2147483647 h 2730"/>
              <a:gd name="T16" fmla="*/ 2147483647 w 5767"/>
              <a:gd name="T17" fmla="*/ 2147483647 h 273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67" h="2730">
                <a:moveTo>
                  <a:pt x="8" y="2730"/>
                </a:moveTo>
                <a:lnTo>
                  <a:pt x="3040" y="2726"/>
                </a:lnTo>
                <a:cubicBezTo>
                  <a:pt x="3181" y="2726"/>
                  <a:pt x="3224" y="2728"/>
                  <a:pt x="3347" y="2630"/>
                </a:cubicBezTo>
                <a:lnTo>
                  <a:pt x="3795" y="2170"/>
                </a:lnTo>
                <a:cubicBezTo>
                  <a:pt x="3923" y="2078"/>
                  <a:pt x="3942" y="2074"/>
                  <a:pt x="4115" y="2080"/>
                </a:cubicBezTo>
                <a:lnTo>
                  <a:pt x="5760" y="2093"/>
                </a:lnTo>
                <a:lnTo>
                  <a:pt x="5767" y="0"/>
                </a:lnTo>
                <a:lnTo>
                  <a:pt x="0" y="1"/>
                </a:lnTo>
                <a:lnTo>
                  <a:pt x="8" y="2730"/>
                </a:lnTo>
                <a:close/>
              </a:path>
            </a:pathLst>
          </a:custGeom>
          <a:solidFill>
            <a:srgbClr val="008A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defTabSz="914344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pic>
        <p:nvPicPr>
          <p:cNvPr id="2058" name="Picture 12" descr="butterfly 19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 rot="629051">
            <a:off x="457200" y="304800"/>
            <a:ext cx="91440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2561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&#1052;&#1072;&#1083;&#1100;&#1095;&#1080;&#1082;%20&#1080;%20&#1047;&#1077;&#1084;&#1083;&#1103;.mp4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&#1044;&#1072;&#1074;&#1072;&#1081;&#1090;&#1077;%20&#1074;&#1084;&#1077;&#1089;&#1090;&#1077;%20&#1047;&#1077;&#1084;&#1083;&#1102;%20&#1091;&#1082;&#1088;&#1072;&#1096;&#1072;&#1090;&#1100;.mp4" TargetMode="Externa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84;&#1072;&#1088;&#1080;&#1085;&#1072;\Desktop\&#1042;&#1085;&#1077;&#1082;&#1083;&#1072;&#1089;&#1089;&#1085;&#1086;&#1077;%20&#1084;&#1077;&#1088;&#1086;&#1087;&#1088;&#1080;&#1103;&#1090;&#1080;&#1077;%20-%20&#1042;&#1086;&#1081;&#1076;&#1080;%20&#1074;%20&#1087;&#1088;&#1080;&#1088;&#1086;&#1076;&#1091;%20&#1076;&#1088;&#1091;&#1075;&#1086;&#1084;\Paul_Mauriat_-_Pol_Moria_-_V_mire_zhivotnyh_._Pol_Moria_(xMusic.me).mp3" TargetMode="External"/><Relationship Id="rId6" Type="http://schemas.openxmlformats.org/officeDocument/2006/relationships/image" Target="../media/image15.jpeg"/><Relationship Id="rId11" Type="http://schemas.openxmlformats.org/officeDocument/2006/relationships/image" Target="../media/image20.png"/><Relationship Id="rId5" Type="http://schemas.openxmlformats.org/officeDocument/2006/relationships/image" Target="../media/image14.jpeg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prezentatsiya_1_0.ppt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hyperlink" Target="&#1060;&#1080;&#1082;&#1089;&#1080;%20-%20&#1089;&#1086;&#1074;&#1077;&#1090;&#1099;%20-%20&#1063;&#1077;&#1084;&#1091;%20&#1091;&#1095;&#1080;&#1090;%20&#1101;&#1082;&#1086;&#1083;&#1086;&#1075;&#1080;&#1103;.mp4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11" Type="http://schemas.openxmlformats.org/officeDocument/2006/relationships/image" Target="../media/image30.jpeg"/><Relationship Id="rId5" Type="http://schemas.openxmlformats.org/officeDocument/2006/relationships/image" Target="../media/image24.jpeg"/><Relationship Id="rId10" Type="http://schemas.openxmlformats.org/officeDocument/2006/relationships/image" Target="../media/image29.jpeg"/><Relationship Id="rId4" Type="http://schemas.openxmlformats.org/officeDocument/2006/relationships/image" Target="../media/image23.jpeg"/><Relationship Id="rId9" Type="http://schemas.openxmlformats.org/officeDocument/2006/relationships/image" Target="../media/image2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6448" b="279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1738"/>
            <a:ext cx="8229600" cy="10525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9458" name="Рисунок 4" descr="GEDC0533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ln w="76200">
            <a:solidFill>
              <a:srgbClr val="CC0000"/>
            </a:solidFill>
          </a:ln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928688"/>
            <a:ext cx="3714750" cy="1905000"/>
          </a:xfrm>
        </p:spPr>
        <p:txBody>
          <a:bodyPr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000" b="1" dirty="0" smtClean="0">
                <a:solidFill>
                  <a:srgbClr val="00B050"/>
                </a:solidFill>
              </a:rPr>
              <a:t>Не  топчите  </a:t>
            </a: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000" b="1" dirty="0" smtClean="0">
                <a:solidFill>
                  <a:srgbClr val="00B050"/>
                </a:solidFill>
              </a:rPr>
              <a:t>цветы  и  грибы!</a:t>
            </a:r>
            <a:endParaRPr lang="ru-RU" sz="40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1738"/>
            <a:ext cx="8229600" cy="10525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0482" name="Рисунок 4" descr="GEDC0534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ln w="76200">
            <a:solidFill>
              <a:srgbClr val="CC0000"/>
            </a:solidFill>
          </a:ln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28600" y="0"/>
            <a:ext cx="8534400" cy="1571625"/>
          </a:xfrm>
        </p:spPr>
        <p:txBody>
          <a:bodyPr/>
          <a:lstStyle/>
          <a:p>
            <a:pPr marL="44450" algn="ctr">
              <a:spcBef>
                <a:spcPct val="0"/>
              </a:spcBef>
            </a:pPr>
            <a:r>
              <a:rPr lang="ru-RU" sz="4400" b="1" smtClean="0">
                <a:solidFill>
                  <a:srgbClr val="00B050"/>
                </a:solidFill>
              </a:rPr>
              <a:t>Не  разводите  костёр  в  лесу!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1738"/>
            <a:ext cx="8229600" cy="10525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1506" name="Рисунок 4" descr="GEDC0535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ln w="76200">
            <a:solidFill>
              <a:srgbClr val="CC0000"/>
            </a:solidFill>
          </a:ln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228600"/>
            <a:ext cx="4267200" cy="2414588"/>
          </a:xfrm>
        </p:spPr>
        <p:txBody>
          <a:bodyPr>
            <a:normAutofit fontScale="92500" lnSpcReduction="10000"/>
          </a:bodyPr>
          <a:lstStyle/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400" b="1" dirty="0" smtClean="0">
                <a:solidFill>
                  <a:srgbClr val="00B050"/>
                </a:solidFill>
              </a:rPr>
              <a:t>Не  разоряйте  </a:t>
            </a: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400" b="1" dirty="0" smtClean="0">
                <a:solidFill>
                  <a:srgbClr val="00B050"/>
                </a:solidFill>
              </a:rPr>
              <a:t>птичьи  гнёзда</a:t>
            </a:r>
            <a:r>
              <a:rPr lang="ru-RU" sz="4400" dirty="0" smtClean="0">
                <a:solidFill>
                  <a:schemeClr val="bg1"/>
                </a:solidFill>
              </a:rPr>
              <a:t>!</a:t>
            </a:r>
            <a:endParaRPr lang="ru-RU" sz="4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1738"/>
            <a:ext cx="8229600" cy="10525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2530" name="Рисунок 4" descr="GEDC0537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ln w="76200">
            <a:solidFill>
              <a:srgbClr val="CC0000"/>
            </a:solidFill>
          </a:ln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0"/>
            <a:ext cx="3857625" cy="2428875"/>
          </a:xfrm>
        </p:spPr>
        <p:txBody>
          <a:bodyPr/>
          <a:lstStyle/>
          <a:p>
            <a:pPr marL="44450" algn="ctr">
              <a:spcBef>
                <a:spcPct val="0"/>
              </a:spcBef>
            </a:pPr>
            <a:r>
              <a:rPr lang="ru-RU" sz="3600" b="1" smtClean="0">
                <a:solidFill>
                  <a:srgbClr val="0070C0"/>
                </a:solidFill>
              </a:rPr>
              <a:t>Не  рвите  цветы </a:t>
            </a:r>
          </a:p>
          <a:p>
            <a:pPr marL="44450" algn="ctr">
              <a:spcBef>
                <a:spcPct val="0"/>
              </a:spcBef>
            </a:pPr>
            <a:r>
              <a:rPr lang="ru-RU" sz="3600" b="1" smtClean="0">
                <a:solidFill>
                  <a:srgbClr val="0070C0"/>
                </a:solidFill>
              </a:rPr>
              <a:t> в  лесу  и  на  лугу</a:t>
            </a:r>
            <a:r>
              <a:rPr lang="ru-RU" sz="3600" smtClean="0">
                <a:solidFill>
                  <a:srgbClr val="0070C0"/>
                </a:solidFill>
              </a:rPr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1738"/>
            <a:ext cx="8229600" cy="10525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4578" name="Рисунок 4" descr="GEDC0539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ln w="76200">
            <a:solidFill>
              <a:srgbClr val="CC0000"/>
            </a:solidFill>
          </a:ln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381000"/>
            <a:ext cx="4572000" cy="1828800"/>
          </a:xfrm>
        </p:spPr>
        <p:txBody>
          <a:bodyPr>
            <a:normAutofit fontScale="92500" lnSpcReduction="20000"/>
          </a:bodyPr>
          <a:lstStyle/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600" b="1" dirty="0" smtClean="0">
                <a:solidFill>
                  <a:srgbClr val="0070C0"/>
                </a:solidFill>
              </a:rPr>
              <a:t>Не  ловите  диких  </a:t>
            </a: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600" b="1" dirty="0" smtClean="0">
                <a:solidFill>
                  <a:srgbClr val="0070C0"/>
                </a:solidFill>
              </a:rPr>
              <a:t>животных и  не  уносите  их  домой!</a:t>
            </a:r>
            <a:endParaRPr lang="ru-RU" sz="36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1738"/>
            <a:ext cx="8229600" cy="10525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5602" name="Рисунок 4" descr="GEDC0540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ln w="76200">
            <a:solidFill>
              <a:srgbClr val="CC0000"/>
            </a:solidFill>
          </a:ln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1428750"/>
            <a:ext cx="4786313" cy="1852613"/>
          </a:xfrm>
        </p:spPr>
        <p:txBody>
          <a:bodyPr>
            <a:normAutofit fontScale="92500"/>
          </a:bodyPr>
          <a:lstStyle/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400" b="1" dirty="0" smtClean="0">
                <a:solidFill>
                  <a:srgbClr val="00B050"/>
                </a:solidFill>
              </a:rPr>
              <a:t>Не  разоряйте </a:t>
            </a: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400" b="1" dirty="0" smtClean="0">
                <a:solidFill>
                  <a:srgbClr val="00B050"/>
                </a:solidFill>
              </a:rPr>
              <a:t> муравейники!</a:t>
            </a:r>
            <a:endParaRPr lang="ru-RU" sz="44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1738"/>
            <a:ext cx="8229600" cy="10525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6626" name="Рисунок 4" descr="GEDC0541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ln w="76200">
            <a:solidFill>
              <a:srgbClr val="CC0000"/>
            </a:solidFill>
          </a:ln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786063" y="142875"/>
            <a:ext cx="5638800" cy="1347788"/>
          </a:xfrm>
        </p:spPr>
        <p:txBody>
          <a:bodyPr>
            <a:normAutofit fontScale="92500" lnSpcReduction="10000"/>
          </a:bodyPr>
          <a:lstStyle/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400" b="1" dirty="0" smtClean="0">
                <a:solidFill>
                  <a:srgbClr val="0070C0"/>
                </a:solidFill>
              </a:rPr>
              <a:t>Не  шумите  в  лесу!</a:t>
            </a:r>
            <a:endParaRPr lang="ru-RU" sz="44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1738"/>
            <a:ext cx="8229600" cy="10525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8674" name="Рисунок 4" descr="GEDC0542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ln w="76200">
            <a:solidFill>
              <a:srgbClr val="CC0000"/>
            </a:solidFill>
          </a:ln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5643563"/>
            <a:ext cx="8382000" cy="1214437"/>
          </a:xfrm>
        </p:spPr>
        <p:txBody>
          <a:bodyPr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600" b="1" dirty="0" smtClean="0">
                <a:solidFill>
                  <a:srgbClr val="0070C0"/>
                </a:solidFill>
              </a:rPr>
              <a:t>Не  оставляйте  после  себя  мусор!</a:t>
            </a:r>
            <a:endParaRPr lang="ru-RU" sz="36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6448" b="279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43375" y="1357313"/>
            <a:ext cx="5000625" cy="1122362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i="1" dirty="0" smtClean="0">
                <a:solidFill>
                  <a:schemeClr val="tx1"/>
                </a:solidFill>
              </a:rPr>
              <a:t>Задание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«Посади дерево»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" name="Стрелка вправо 4">
            <a:hlinkClick r:id="rId3" action="ppaction://hlinkfile"/>
          </p:cNvPr>
          <p:cNvSpPr/>
          <p:nvPr/>
        </p:nvSpPr>
        <p:spPr>
          <a:xfrm>
            <a:off x="395536" y="5805264"/>
            <a:ext cx="571500" cy="3571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44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571500" y="1000125"/>
            <a:ext cx="8572500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600">
                <a:solidFill>
                  <a:srgbClr val="C00000"/>
                </a:solidFill>
                <a:latin typeface="Arial Black" pitchFamily="34" charset="0"/>
              </a:rPr>
              <a:t>22 апреля </a:t>
            </a:r>
          </a:p>
          <a:p>
            <a:pPr algn="ctr"/>
            <a:r>
              <a:rPr lang="ru-RU" sz="6600">
                <a:solidFill>
                  <a:srgbClr val="002060"/>
                </a:solidFill>
                <a:latin typeface="Arial Black" pitchFamily="34" charset="0"/>
              </a:rPr>
              <a:t>Международный</a:t>
            </a:r>
            <a:r>
              <a:rPr lang="ru-RU" sz="6600">
                <a:latin typeface="Arial Black" pitchFamily="34" charset="0"/>
              </a:rPr>
              <a:t> </a:t>
            </a:r>
            <a:r>
              <a:rPr lang="ru-RU" sz="6600">
                <a:solidFill>
                  <a:srgbClr val="C00000"/>
                </a:solidFill>
                <a:latin typeface="Arial Black" pitchFamily="34" charset="0"/>
              </a:rPr>
              <a:t>День Земли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Содержимое 5" descr="44178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grayWhite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 bwMode="auto">
          <a:xfrm>
            <a:off x="357188" y="357188"/>
            <a:ext cx="8229600" cy="105092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sz="6000" b="1" i="1" smtClean="0">
                <a:solidFill>
                  <a:srgbClr val="C00000"/>
                </a:solidFill>
              </a:rPr>
              <a:t>Если вдруг…</a:t>
            </a:r>
          </a:p>
        </p:txBody>
      </p:sp>
      <p:sp>
        <p:nvSpPr>
          <p:cNvPr id="54275" name="Текст 2"/>
          <p:cNvSpPr>
            <a:spLocks noGrp="1"/>
          </p:cNvSpPr>
          <p:nvPr>
            <p:ph type="body" sz="half" idx="2"/>
          </p:nvPr>
        </p:nvSpPr>
        <p:spPr>
          <a:xfrm>
            <a:off x="2357438" y="5643563"/>
            <a:ext cx="2239962" cy="387350"/>
          </a:xfrm>
        </p:spPr>
        <p:txBody>
          <a:bodyPr/>
          <a:lstStyle/>
          <a:p>
            <a:pPr marL="44450">
              <a:spcBef>
                <a:spcPct val="0"/>
              </a:spcBef>
            </a:pPr>
            <a:endParaRPr lang="ru-RU" smtClean="0"/>
          </a:p>
        </p:txBody>
      </p:sp>
      <p:sp>
        <p:nvSpPr>
          <p:cNvPr id="6" name="Стрелка вправо 5">
            <a:hlinkClick r:id="rId3" action="ppaction://hlinkfile"/>
          </p:cNvPr>
          <p:cNvSpPr/>
          <p:nvPr/>
        </p:nvSpPr>
        <p:spPr>
          <a:xfrm>
            <a:off x="7956550" y="6500813"/>
            <a:ext cx="571500" cy="3571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44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://open.az/uploads/posts/2014-04/1397481723_tekapo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https://filed4-3.my.mail.ru/pic?url=http%3A%2F%2Fbigpicture.ru%2Fwp-content%2Fuploads%2F2015%2F07%2Fcolors16-800x532.jpg&amp;mw=&amp;mh=&amp;sig=df9d6251f3b358234c5b431ad6083ec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1"/>
            <a:ext cx="9144000" cy="6864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boombob.ru/img/picture/Apr/15/225c4787a398efcf9b1fb1c044cd75f9/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39" y="0"/>
            <a:ext cx="910186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0" name="Picture 10" descr="http://bigpicture.ru/wp-content/uploads/2015/07/atdawn1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"/>
            <a:ext cx="9144000" cy="687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 descr="http://prostoprikol.com/img/picture/May/11/f1813efdee678975913442e5bb64f53b/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-1"/>
            <a:ext cx="9143999" cy="6883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8" descr="http://www.wallpack.ru/wall_output/animal/4945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9143999" cy="688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 descr="http://www.rulez-t.info/uploads/posts/2013-11/1384497139_most_beautiful_and_breathtaking_places_60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-1"/>
            <a:ext cx="9143999" cy="698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 descr="http://www.pervik66.ru/files/131010/planet/our_beautiful_planet_015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-1"/>
            <a:ext cx="9144000" cy="694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00" name="Paul_Mauriat_-_Pol_Moria_-_V_mire_zhivotnyh_._Pol_Moria_(xMusic.me)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39552" y="6237312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8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30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79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128604" fill="hold"/>
                                        <p:tgtEl>
                                          <p:spTgt spid="379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900"/>
                  </p:tgtEl>
                </p:cond>
              </p:nextCondLst>
            </p:seq>
            <p:audio>
              <p:cMediaNode>
                <p:cTn id="5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900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Text Box 2"/>
          <p:cNvSpPr txBox="1">
            <a:spLocks noChangeArrowheads="1"/>
          </p:cNvSpPr>
          <p:nvPr/>
        </p:nvSpPr>
        <p:spPr bwMode="auto">
          <a:xfrm>
            <a:off x="879475" y="10731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solidFill>
                <a:srgbClr val="000000"/>
              </a:solidFill>
            </a:endParaRPr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25" y="285750"/>
            <a:ext cx="7429500" cy="534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1475656" y="5661248"/>
            <a:ext cx="504056" cy="4320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Заголовок 1"/>
          <p:cNvSpPr>
            <a:spLocks noGrp="1"/>
          </p:cNvSpPr>
          <p:nvPr>
            <p:ph type="title"/>
          </p:nvPr>
        </p:nvSpPr>
        <p:spPr>
          <a:xfrm>
            <a:off x="1957388" y="285750"/>
            <a:ext cx="7186612" cy="1143000"/>
          </a:xfrm>
        </p:spPr>
        <p:txBody>
          <a:bodyPr/>
          <a:lstStyle/>
          <a:p>
            <a:r>
              <a:rPr lang="ru-RU" b="1" u="sng" smtClean="0">
                <a:solidFill>
                  <a:srgbClr val="C00000"/>
                </a:solidFill>
              </a:rPr>
              <a:t>Беречь природу – дело каждого человека.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5" y="2071688"/>
            <a:ext cx="9001125" cy="4525962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Красный</a:t>
            </a:r>
            <a:r>
              <a:rPr lang="ru-RU" dirty="0" smtClean="0"/>
              <a:t> – </a:t>
            </a:r>
            <a:r>
              <a:rPr lang="ru-RU" sz="2400" dirty="0" smtClean="0"/>
              <a:t>если ты к природе относишься не бережно, не экономно, а эгоистично, берешь пример с невежественных людей, бездумно губящих природу.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Белый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smtClean="0"/>
              <a:t>– </a:t>
            </a:r>
            <a:r>
              <a:rPr lang="ru-RU" sz="2400" dirty="0" smtClean="0"/>
              <a:t>тебя не волнует, что происходит в окружающей природе, что происходит с растениями и животными.</a:t>
            </a:r>
          </a:p>
          <a:p>
            <a:r>
              <a:rPr lang="ru-RU" b="1" dirty="0" smtClean="0">
                <a:solidFill>
                  <a:srgbClr val="008000"/>
                </a:solidFill>
              </a:rPr>
              <a:t>Зеленый</a:t>
            </a:r>
            <a:r>
              <a:rPr lang="ru-RU" b="1" dirty="0" smtClean="0"/>
              <a:t> </a:t>
            </a:r>
            <a:r>
              <a:rPr lang="ru-RU" dirty="0" smtClean="0"/>
              <a:t>– </a:t>
            </a:r>
            <a:r>
              <a:rPr lang="ru-RU" sz="2400" dirty="0" smtClean="0"/>
              <a:t>если любишь природу, знаешь и соблюдаешь правила поведения в лесу, хочешь, чтобы наша планета была цветущим садом.</a:t>
            </a:r>
          </a:p>
          <a:p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3"/>
          <p:cNvPicPr>
            <a:picLocks noChangeAspect="1" noChangeArrowheads="1"/>
          </p:cNvPicPr>
          <p:nvPr/>
        </p:nvPicPr>
        <p:blipFill>
          <a:blip r:embed="rId2" cstate="print"/>
          <a:srcRect t="6448" b="279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4" name="Заголовок 1"/>
          <p:cNvSpPr>
            <a:spLocks noGrp="1"/>
          </p:cNvSpPr>
          <p:nvPr>
            <p:ph type="ctrTitle"/>
          </p:nvPr>
        </p:nvSpPr>
        <p:spPr>
          <a:xfrm>
            <a:off x="3643313" y="1000125"/>
            <a:ext cx="5500687" cy="1470025"/>
          </a:xfrm>
        </p:spPr>
        <p:txBody>
          <a:bodyPr/>
          <a:lstStyle/>
          <a:p>
            <a:r>
              <a:rPr lang="ru-RU" sz="6000" b="1" dirty="0" smtClean="0">
                <a:solidFill>
                  <a:srgbClr val="C00000"/>
                </a:solidFill>
              </a:rPr>
              <a:t>ЭКОЛОГИЯ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defTabSz="914344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5" name="Стрелка вправо 4">
            <a:hlinkClick r:id="rId3" action="ppaction://hlinkpres?slideindex=1&amp;slidetitle="/>
          </p:cNvPr>
          <p:cNvSpPr/>
          <p:nvPr/>
        </p:nvSpPr>
        <p:spPr>
          <a:xfrm>
            <a:off x="8358188" y="6429375"/>
            <a:ext cx="500062" cy="4286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8" rIns="91434" bIns="45718" anchor="ctr"/>
          <a:lstStyle/>
          <a:p>
            <a:pPr algn="ctr" defTabSz="914344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5-конечная звезда 5">
            <a:hlinkClick r:id="rId4" action="ppaction://hlinkfile"/>
          </p:cNvPr>
          <p:cNvSpPr/>
          <p:nvPr/>
        </p:nvSpPr>
        <p:spPr>
          <a:xfrm>
            <a:off x="539552" y="5589240"/>
            <a:ext cx="571500" cy="428625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8" rIns="91434" bIns="45718" anchor="ctr"/>
          <a:lstStyle/>
          <a:p>
            <a:pPr algn="ctr" defTabSz="914344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esktop\Эко знайка\Готово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Users\user\Desktop\Эко знайка\Готово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Users\user\Desktop\Эко знайка\Готово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user\Desktop\Эко знайка\Готово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Users\user\Desktop\Эко знайка\Готово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C:\Users\user\Desktop\Эко знайка\Готово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Users\user\Desktop\Эко знайка\Готово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C:\Users\user\Desktop\Эко знайка\Готово8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C:\Users\user\Desktop\Эко знайка\Готово9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C:\Users\user\Desktop\Эко знайка\Готово10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9" descr="ьтьбл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428625" y="1285875"/>
            <a:ext cx="8458200" cy="41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91434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Batang" pitchFamily="18" charset="-127"/>
                <a:cs typeface="+mn-cs"/>
              </a:rPr>
              <a:t>. . . . .</a:t>
            </a:r>
          </a:p>
          <a:p>
            <a:pPr defTabSz="91434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Batang" pitchFamily="18" charset="-127"/>
                <a:cs typeface="+mn-cs"/>
              </a:rPr>
              <a:t>   в природу   </a:t>
            </a:r>
          </a:p>
          <a:p>
            <a:pPr defTabSz="91434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Batang" pitchFamily="18" charset="-127"/>
                <a:cs typeface="+mn-cs"/>
              </a:rPr>
              <a:t>         . . . . . .!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63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63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63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63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63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63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9" descr="ьтьбл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428625" y="1285875"/>
            <a:ext cx="8458200" cy="41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91434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Batang" pitchFamily="18" charset="-127"/>
                <a:cs typeface="+mn-cs"/>
              </a:rPr>
              <a:t>Во</a:t>
            </a:r>
            <a:r>
              <a:rPr lang="ru-RU" sz="88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cs typeface="+mn-cs"/>
              </a:rPr>
              <a:t>й</a:t>
            </a:r>
            <a:r>
              <a:rPr lang="ru-RU" sz="88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Batang" pitchFamily="18" charset="-127"/>
                <a:cs typeface="+mn-cs"/>
              </a:rPr>
              <a:t>ди</a:t>
            </a:r>
          </a:p>
          <a:p>
            <a:pPr defTabSz="91434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Batang" pitchFamily="18" charset="-127"/>
                <a:cs typeface="+mn-cs"/>
              </a:rPr>
              <a:t>   в природу   </a:t>
            </a:r>
          </a:p>
          <a:p>
            <a:pPr defTabSz="91434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  <a:ea typeface="Batang" pitchFamily="18" charset="-127"/>
                <a:cs typeface="+mn-cs"/>
              </a:rPr>
              <a:t>         другом!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63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63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63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183563" cy="105092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C00000"/>
                </a:solidFill>
              </a:rPr>
              <a:t>Сегодня мы: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1986" name="Содержимое 2"/>
          <p:cNvSpPr>
            <a:spLocks noGrp="1"/>
          </p:cNvSpPr>
          <p:nvPr>
            <p:ph idx="1"/>
          </p:nvPr>
        </p:nvSpPr>
        <p:spPr>
          <a:xfrm>
            <a:off x="357188" y="1000125"/>
            <a:ext cx="8469312" cy="4929188"/>
          </a:xfrm>
        </p:spPr>
        <p:txBody>
          <a:bodyPr/>
          <a:lstStyle/>
          <a:p>
            <a:r>
              <a:rPr lang="ru-RU" sz="3200" dirty="0" smtClean="0">
                <a:latin typeface="Arial Black" pitchFamily="34" charset="0"/>
              </a:rPr>
              <a:t>Узнаем о влиянии человека на природу </a:t>
            </a:r>
          </a:p>
          <a:p>
            <a:endParaRPr lang="ru-RU" sz="3200" dirty="0" smtClean="0">
              <a:latin typeface="Arial Black" pitchFamily="34" charset="0"/>
            </a:endParaRPr>
          </a:p>
          <a:p>
            <a:r>
              <a:rPr lang="ru-RU" sz="3200" dirty="0" smtClean="0">
                <a:latin typeface="Arial Black" pitchFamily="34" charset="0"/>
              </a:rPr>
              <a:t>Научимся объяснять и оценивать последствия деятельности человека</a:t>
            </a:r>
          </a:p>
          <a:p>
            <a:endParaRPr lang="ru-RU" sz="3200" dirty="0" smtClean="0">
              <a:latin typeface="Arial Black" pitchFamily="34" charset="0"/>
            </a:endParaRPr>
          </a:p>
          <a:p>
            <a:r>
              <a:rPr lang="ru-RU" sz="3200" dirty="0" smtClean="0">
                <a:latin typeface="Arial Black" pitchFamily="34" charset="0"/>
              </a:rPr>
              <a:t>Вспомним правила поведения в природе</a:t>
            </a:r>
          </a:p>
          <a:p>
            <a:endParaRPr lang="ru-RU" dirty="0" smtClean="0"/>
          </a:p>
        </p:txBody>
      </p:sp>
      <p:sp>
        <p:nvSpPr>
          <p:cNvPr id="4" name="Управляющая кнопка: далее 3">
            <a:hlinkClick r:id="" action="ppaction://hlinkshowjump?jump=lastslide" highlightClick="1"/>
          </p:cNvPr>
          <p:cNvSpPr/>
          <p:nvPr/>
        </p:nvSpPr>
        <p:spPr>
          <a:xfrm>
            <a:off x="8172400" y="6309320"/>
            <a:ext cx="504056" cy="3600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6448" b="279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1738"/>
            <a:ext cx="8229600" cy="10525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8434" name="Рисунок 4" descr="GEDC0532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ln w="76200">
            <a:solidFill>
              <a:srgbClr val="CC0000"/>
            </a:solidFill>
          </a:ln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657600" y="152400"/>
            <a:ext cx="5486400" cy="6400800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 ломайте  ветви  деревьев  и кустарников</a:t>
            </a:r>
            <a:r>
              <a:rPr lang="ru-RU" sz="4000" b="1" dirty="0" smtClean="0">
                <a:solidFill>
                  <a:schemeClr val="bg1"/>
                </a:solidFill>
              </a:rPr>
              <a:t>!</a:t>
            </a:r>
            <a:endParaRPr lang="ru-RU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2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</TotalTime>
  <Words>188</Words>
  <Application>Microsoft Office PowerPoint</Application>
  <PresentationFormat>Экран (4:3)</PresentationFormat>
  <Paragraphs>35</Paragraphs>
  <Slides>21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21</vt:i4>
      </vt:variant>
    </vt:vector>
  </HeadingPairs>
  <TitlesOfParts>
    <vt:vector size="24" baseType="lpstr">
      <vt:lpstr>Тема Office</vt:lpstr>
      <vt:lpstr>Аспект</vt:lpstr>
      <vt:lpstr>Тема2</vt:lpstr>
      <vt:lpstr>Слайд 1</vt:lpstr>
      <vt:lpstr>Слайд 2</vt:lpstr>
      <vt:lpstr>ЭКОЛОГИЯ</vt:lpstr>
      <vt:lpstr>Слайд 4</vt:lpstr>
      <vt:lpstr>Слайд 5</vt:lpstr>
      <vt:lpstr>Слайд 6</vt:lpstr>
      <vt:lpstr>Сегодня мы: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Задание  «Посади дерево»</vt:lpstr>
      <vt:lpstr>Если вдруг…</vt:lpstr>
      <vt:lpstr>Слайд 20</vt:lpstr>
      <vt:lpstr>Беречь природу – дело каждого человека.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марина</cp:lastModifiedBy>
  <cp:revision>44</cp:revision>
  <dcterms:created xsi:type="dcterms:W3CDTF">2017-04-23T13:59:14Z</dcterms:created>
  <dcterms:modified xsi:type="dcterms:W3CDTF">2021-10-28T18:34:16Z</dcterms:modified>
</cp:coreProperties>
</file>