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05" r:id="rId1"/>
  </p:sldMasterIdLst>
  <p:notesMasterIdLst>
    <p:notesMasterId r:id="rId26"/>
  </p:notesMasterIdLst>
  <p:handoutMasterIdLst>
    <p:handoutMasterId r:id="rId27"/>
  </p:handoutMasterIdLst>
  <p:sldIdLst>
    <p:sldId id="332" r:id="rId2"/>
    <p:sldId id="306" r:id="rId3"/>
    <p:sldId id="305" r:id="rId4"/>
    <p:sldId id="307" r:id="rId5"/>
    <p:sldId id="308" r:id="rId6"/>
    <p:sldId id="309" r:id="rId7"/>
    <p:sldId id="310" r:id="rId8"/>
    <p:sldId id="311" r:id="rId9"/>
    <p:sldId id="312" r:id="rId10"/>
    <p:sldId id="314" r:id="rId11"/>
    <p:sldId id="313" r:id="rId12"/>
    <p:sldId id="315" r:id="rId13"/>
    <p:sldId id="317" r:id="rId14"/>
    <p:sldId id="327" r:id="rId15"/>
    <p:sldId id="318" r:id="rId16"/>
    <p:sldId id="322" r:id="rId17"/>
    <p:sldId id="323" r:id="rId18"/>
    <p:sldId id="325" r:id="rId19"/>
    <p:sldId id="326" r:id="rId20"/>
    <p:sldId id="328" r:id="rId21"/>
    <p:sldId id="329" r:id="rId22"/>
    <p:sldId id="330" r:id="rId23"/>
    <p:sldId id="333" r:id="rId24"/>
    <p:sldId id="331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45E"/>
    <a:srgbClr val="F8A662"/>
    <a:srgbClr val="F9B277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78" autoAdjust="0"/>
    <p:restoredTop sz="94660"/>
  </p:normalViewPr>
  <p:slideViewPr>
    <p:cSldViewPr>
      <p:cViewPr varScale="1">
        <p:scale>
          <a:sx n="50" d="100"/>
          <a:sy n="50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C28705E-4AF3-488A-A720-7187B8FB690B}" type="datetime9">
              <a:rPr lang="ru-RU"/>
              <a:pPr>
                <a:defRPr/>
              </a:pPr>
              <a:t>28.04.2022 11:55:16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A276583-62AE-455E-9266-BEE413F62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5664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520DE79-B0D9-48C0-9517-F69523E49AC0}" type="datetime9">
              <a:rPr lang="ru-RU"/>
              <a:pPr>
                <a:defRPr/>
              </a:pPr>
              <a:t>28.04.2022 11:55:10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60154AF-FB31-4652-8A33-41326422F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0557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A3826-2BAD-4AF8-AB81-C3943CEE7B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4BC3B-08F4-478D-BD38-7DCFAC87C82D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A0657-8739-4D3D-A4B2-0264685C65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B0CB2-3860-4148-8FDC-ED1BD344F5FD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FA735-0BD0-480F-A792-A40E1E9573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6F57D-70A3-401B-B410-517035E1C162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E2F34-1288-4F90-9D5A-FC324F3A1E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4C715-E59B-4A51-ABF8-B27DB599D997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BB0E4-2FAA-4244-A818-870EB6813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3E54E-129B-47B1-AE74-D325FDA55FAE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0F8D9-034C-43CB-9E92-C22126E435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543FF-7D4A-44C7-AA41-8AA746A258CB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C547A-5998-402A-BCF9-D499F2BA14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9C0C0-AD6D-418C-A640-A58FB7F6C55D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9E82D-9736-415A-831F-C05A8B8BF6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9A8E0-E9FC-4784-898B-34C1EE833CD4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3B005-9CD9-4D6A-8E8E-AFE11C5BFB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55CCB-C1CD-4B3C-854E-EBCA3D8B0372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8FC65-09E8-4F39-A50F-8AC9D14006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2B04F-FEE6-4A9A-B677-8CB9DC576223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51EAC-E807-4C3B-97E1-F89994B446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E6371-80DC-46B0-8F96-9A6F6A802FCF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EBA33-5870-4AD1-A631-213A3C7840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1759D43-0908-484A-BC34-7AE4007275F9}" type="datetime1">
              <a:rPr lang="ru-RU" smtClean="0"/>
              <a:pPr>
                <a:defRPr/>
              </a:pPr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E016C7-829F-4851-B504-EA3512640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67544" y="5215832"/>
            <a:ext cx="8496944" cy="958092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интеллект-игра</a:t>
            </a:r>
            <a:endParaRPr lang="ru-RU" sz="6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 descr="https://sun9-41.userapi.com/impf/mYZsGbbzrcl2vc1xff9s3oUhCAbOmuKi8CVhlQ/LKXifodX1Dw.jpg?size=604x600&amp;quality=96&amp;sign=592e0af62f1111c7aa60e029ec733614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5550" y="1622116"/>
            <a:ext cx="3320993" cy="329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57376" y="764704"/>
            <a:ext cx="8496944" cy="108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5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8500" b="1" i="0" u="none" strike="noStrike" kern="1200" cap="none" spc="0" normalizeH="0" baseline="0" noProof="0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ЭКО-логика</a:t>
            </a:r>
            <a:r>
              <a:rPr kumimoji="0" lang="ru-RU" sz="85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85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6" name="Picture 4" descr="https://fsd.multiurok.ru/html/2018/11/10/s_5be732992f88f/993922_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503" y="1493208"/>
            <a:ext cx="1990048" cy="249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eco18.ru/template/uploads/images/KGA/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5316"/>
            <a:ext cx="2834065" cy="313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eco18.ru/template/uploads/images/KGA/02-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326" y="2060848"/>
            <a:ext cx="2109994" cy="311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eco18.ru/template/uploads/images/KGA/02-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333" y="2924944"/>
            <a:ext cx="2582340" cy="303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57376" y="6232888"/>
            <a:ext cx="8496944" cy="637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Составители: педагог-психолог Н.В. Михайлова,</a:t>
            </a:r>
          </a:p>
          <a:p>
            <a:pPr algn="r"/>
            <a:r>
              <a:rPr lang="ru-RU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заместитель директора по УВР С.А. </a:t>
            </a:r>
            <a:r>
              <a:rPr lang="ru-RU" sz="20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Рудь</a:t>
            </a:r>
            <a:endParaRPr lang="ru-RU" sz="2000" b="1" dirty="0" smtClean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8872" y="0"/>
            <a:ext cx="911395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Муниципальное бюджетное общеобразовательное учреждение средняя общеобразовательная школа №7 </a:t>
            </a:r>
            <a:r>
              <a:rPr lang="ru-RU" sz="20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г.Охи</a:t>
            </a:r>
            <a:r>
              <a:rPr lang="ru-RU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r>
              <a:rPr lang="ru-RU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имени героя Советского Союза Дмитрия Михайловича Карбышева</a:t>
            </a:r>
          </a:p>
          <a:p>
            <a:endParaRPr lang="ru-RU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244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496944" cy="367240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9. </a:t>
            </a: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 поступить с мусором после отдыха на природе?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закопать в укромном месте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выбросить у обочины дороги в канаву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отвезти домой и выбросить в мусорный ящик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95536" y="4293096"/>
            <a:ext cx="84969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54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отвезти домой и выбросить в мусорный ящик</a:t>
            </a:r>
            <a:endParaRPr kumimoji="0" lang="ru-RU" sz="6000" b="1" i="0" u="none" strike="noStrike" kern="1200" cap="none" spc="0" normalizeH="0" baseline="0" noProof="0" dirty="0" smtClean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67544" y="0"/>
            <a:ext cx="8352928" cy="367240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10. </a:t>
            </a: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Решите ребус , и вы узнаете, что вредит природе.</a:t>
            </a:r>
            <a:b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23528" y="4725144"/>
            <a:ext cx="8496944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1430"/>
                <a:solidFill>
                  <a:srgbClr val="F8A45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Загрязнение</a:t>
            </a:r>
          </a:p>
        </p:txBody>
      </p:sp>
      <p:pic>
        <p:nvPicPr>
          <p:cNvPr id="2" name="Picture 2" descr="F:\Интеллект-клуб\Игра по экологии\ecologicheskierebusi9.jpg"/>
          <p:cNvPicPr>
            <a:picLocks noChangeAspect="1" noChangeArrowheads="1"/>
          </p:cNvPicPr>
          <p:nvPr/>
        </p:nvPicPr>
        <p:blipFill>
          <a:blip r:embed="rId3" cstate="print"/>
          <a:srcRect l="7071" t="39159" r="5451" b="34822"/>
          <a:stretch>
            <a:fillRect/>
          </a:stretch>
        </p:blipFill>
        <p:spPr bwMode="auto">
          <a:xfrm>
            <a:off x="70992" y="2276872"/>
            <a:ext cx="9073008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8496944" cy="367240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11. </a:t>
            </a:r>
            <a:r>
              <a:rPr lang="ru-RU" sz="3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Она без цвета и запаха. Входит в состав всех живых веществ. Есть в почве и в воздухе. На Земле её много, но некоторые страны испытывают ее нехватку. Люди не используют её рационально (не берегут), хотя ни одна форма живого организма без неё не может существовать. Что это?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95536" y="5517232"/>
            <a:ext cx="849694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5400" b="1" dirty="0" smtClean="0">
                <a:ln w="11430"/>
                <a:solidFill>
                  <a:srgbClr val="F8A45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Вода</a:t>
            </a:r>
            <a:endParaRPr kumimoji="0" lang="ru-RU" sz="5400" b="1" i="0" u="none" strike="noStrike" kern="1200" cap="none" spc="0" normalizeH="0" baseline="0" noProof="0" dirty="0" smtClean="0">
              <a:ln w="11430"/>
              <a:solidFill>
                <a:srgbClr val="F8A45E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496944" cy="3888432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12. </a:t>
            </a:r>
            <a:r>
              <a:rPr lang="ru-RU" sz="3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мире она впервые появилась в 1966 году. Её цель – выявление исчезающих видов организмов. У нее разноцветные страницы. Это «Красная книга». Что изображается на её «Чёрных страницах»?</a:t>
            </a:r>
            <a:endParaRPr lang="ru-RU" sz="3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4797152"/>
            <a:ext cx="507605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4000" b="1" dirty="0" smtClean="0">
                <a:ln w="11430"/>
                <a:solidFill>
                  <a:srgbClr val="F8A66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Растения и животные, которые навсегда исчезли с лица Земли</a:t>
            </a:r>
            <a:endParaRPr kumimoji="0" lang="ru-RU" sz="4000" b="1" i="0" u="none" strike="noStrike" kern="1200" cap="none" spc="0" normalizeH="0" baseline="0" noProof="0" dirty="0" smtClean="0">
              <a:ln w="11430"/>
              <a:solidFill>
                <a:srgbClr val="F8A66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1506" name="Picture 2" descr="F:\Интеллект-клуб\Игра по экологии\1022278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149080"/>
            <a:ext cx="3951539" cy="2420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496944" cy="3429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Пример  к заданию 13:  </a:t>
            </a:r>
            <a:b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бумага</a:t>
            </a:r>
            <a:b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</a:t>
            </a: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изготавливают из древесины</a:t>
            </a:r>
            <a:b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</a:t>
            </a: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используется для изготовления книг, тетрадей, выпуска газет</a:t>
            </a:r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</a:t>
            </a: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легко воспламеняется (горит)</a:t>
            </a:r>
            <a:b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4. </a:t>
            </a: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разлагается в течение 1-3 месяцев </a:t>
            </a:r>
            <a:endParaRPr lang="ru-RU" sz="3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7106" name="Picture 2" descr="https://dumatv.ru/uploads/content/images/%D1%83%D0%BF%D0%B0%D0%BA%D0%BE%D0%B2%D0%BA%D0%B0%20%D0%BC%D1%83%D1%81%D0%BE%D1%80%20%D1%83%D1%82%D0%B8%D0%BB%D0%B8%D0%B7%D0%B0%D1%86%D0%B8%D1%8F%20%D0%BA%D0%BE%D1%80%D0%BE%D0%B1%D0%BA%D0%B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941676"/>
            <a:ext cx="3888432" cy="2916324"/>
          </a:xfrm>
          <a:prstGeom prst="rect">
            <a:avLst/>
          </a:prstGeom>
          <a:noFill/>
        </p:spPr>
      </p:pic>
      <p:pic>
        <p:nvPicPr>
          <p:cNvPr id="47108" name="Picture 4" descr="https://thumbs.dreamstime.com/b/%D1%8F%D1%89%D0%B8%D0%BA-%D0%BE%D1%82%D0%B1%D1%80%D0%BE%D1%81%D0%B0-%D1%81-%D0%BE%D1%82%D1%85%D0%BE-%D0%BE%D0%BC-%D0%B1%D1%83%D0%BC%D0%B0%D0%B3%D0%B8-906512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4622" y="3933056"/>
            <a:ext cx="4415010" cy="2924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451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496944" cy="252028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13. </a:t>
            </a:r>
            <a:r>
              <a:rPr lang="ru-RU" sz="3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Перед вами один из видов мусора.  Перечислите все известные о нём факты.</a:t>
            </a:r>
            <a:endParaRPr lang="ru-RU" sz="3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534" name="Picture 6" descr="https://mirnadivane.ru/wp-content/uploads/2020/05/fmg5ec081cc69a2a3-1024x6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492896"/>
            <a:ext cx="5400600" cy="3596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96944" cy="1368152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14. </a:t>
            </a: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Перед вами разные виды мусора и сроки его разложения. Найдите соответствие.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79512" y="2996952"/>
            <a:ext cx="309634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 –1 месяц;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Б – 50 лет;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 – 3 месяца;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Г – 600 лет;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Д – 2 месяца;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Е – 400 лет. </a:t>
            </a:r>
            <a:endParaRPr kumimoji="0" lang="ru-RU" sz="3200" b="1" i="0" u="none" strike="noStrike" kern="1200" cap="none" spc="0" normalizeH="0" baseline="0" noProof="0" dirty="0" smtClean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347864" y="1700808"/>
            <a:ext cx="5580112" cy="3549689"/>
            <a:chOff x="2411760" y="1340768"/>
            <a:chExt cx="6516216" cy="3909729"/>
          </a:xfrm>
        </p:grpSpPr>
        <p:pic>
          <p:nvPicPr>
            <p:cNvPr id="49158" name="Picture 6" descr="http://sozavtoritet.ru/wp-content/uploads/2019/04/vidy-musora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1340768"/>
              <a:ext cx="6516216" cy="390972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 flipH="1">
              <a:off x="2699792" y="1412776"/>
              <a:ext cx="4320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ln w="11430"/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1.</a:t>
              </a:r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 flipH="1">
              <a:off x="4932040" y="1412776"/>
              <a:ext cx="4320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ln w="11430"/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2.</a:t>
              </a:r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436096" y="3356992"/>
              <a:ext cx="377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ln w="11430"/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5.</a:t>
              </a: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092280" y="1412776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ln w="11430"/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3. </a:t>
              </a:r>
              <a:endParaRPr lang="ru-RU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483768" y="2996952"/>
              <a:ext cx="377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ln w="11430"/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4.</a:t>
              </a:r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948264" y="3356992"/>
              <a:ext cx="377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ln w="11430"/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6.</a:t>
              </a:r>
              <a:endParaRPr lang="ru-RU" dirty="0"/>
            </a:p>
          </p:txBody>
        </p:sp>
      </p:grp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395536" y="5589240"/>
            <a:ext cx="849694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4800" b="1" dirty="0" smtClean="0">
                <a:ln w="11430"/>
                <a:solidFill>
                  <a:srgbClr val="F8A45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1 –Б, 2 –В, 3 –Е, 4 - Г, 5 – А, 6 - Д</a:t>
            </a:r>
            <a:endParaRPr kumimoji="0" lang="ru-RU" sz="4800" b="1" i="0" u="none" strike="noStrike" kern="1200" cap="none" spc="0" normalizeH="0" baseline="0" noProof="0" dirty="0" smtClean="0">
              <a:ln w="11430"/>
              <a:solidFill>
                <a:srgbClr val="F8A45E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8496944" cy="184482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15. </a:t>
            </a:r>
            <a:r>
              <a:rPr lang="ru-RU" sz="3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Соберите пословицы</a:t>
            </a:r>
            <a:endParaRPr lang="ru-RU" sz="3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23528" y="2018797"/>
            <a:ext cx="6092512" cy="3559044"/>
            <a:chOff x="1835696" y="1916832"/>
            <a:chExt cx="5152252" cy="3075206"/>
          </a:xfrm>
        </p:grpSpPr>
        <p:pic>
          <p:nvPicPr>
            <p:cNvPr id="7170" name="Picture 2" descr="https://ds05.infourok.ru/uploads/ex/1205/00155b3c-e66c8712/hello_html_mfba30f6.jp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16773" r="9991" b="13273"/>
            <a:stretch/>
          </p:blipFill>
          <p:spPr bwMode="auto">
            <a:xfrm>
              <a:off x="1835696" y="1988841"/>
              <a:ext cx="5152252" cy="3003197"/>
            </a:xfrm>
            <a:prstGeom prst="rect">
              <a:avLst/>
            </a:prstGeom>
            <a:noFill/>
          </p:spPr>
        </p:pic>
        <p:sp>
          <p:nvSpPr>
            <p:cNvPr id="4" name="Прямоугольник 3"/>
            <p:cNvSpPr/>
            <p:nvPr/>
          </p:nvSpPr>
          <p:spPr>
            <a:xfrm>
              <a:off x="1907704" y="1916832"/>
              <a:ext cx="212686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907704" y="2708920"/>
              <a:ext cx="212686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907704" y="3573016"/>
              <a:ext cx="212686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3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907704" y="4293096"/>
              <a:ext cx="212686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4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139952" y="1988840"/>
              <a:ext cx="212686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А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139952" y="2708920"/>
              <a:ext cx="212686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Б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211960" y="3573016"/>
              <a:ext cx="216024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В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211960" y="4293096"/>
              <a:ext cx="212686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Г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7308304" y="3140968"/>
            <a:ext cx="13765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4000" b="1" dirty="0" smtClean="0">
                <a:ln w="11430"/>
                <a:solidFill>
                  <a:srgbClr val="F8A45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1 –Г,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4000" b="1" dirty="0" smtClean="0">
                <a:ln w="11430"/>
                <a:solidFill>
                  <a:srgbClr val="F8A45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 –А,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4000" b="1" dirty="0" smtClean="0">
                <a:ln w="11430"/>
                <a:solidFill>
                  <a:srgbClr val="F8A45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3 –Б,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4000" b="1" dirty="0" smtClean="0">
                <a:ln w="11430"/>
                <a:solidFill>
                  <a:srgbClr val="F8A45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4 - В</a:t>
            </a:r>
            <a:endParaRPr kumimoji="0" lang="ru-RU" sz="4000" b="1" i="0" u="none" strike="noStrike" kern="1200" cap="none" spc="0" normalizeH="0" baseline="0" noProof="0" dirty="0" smtClean="0">
              <a:ln w="11430"/>
              <a:solidFill>
                <a:srgbClr val="F8A45E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1052736"/>
            <a:ext cx="8496944" cy="309634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16. </a:t>
            </a: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 называется охраняемое человеком место, в котором дикие животные чувствуют себя в безопасности?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67544" y="4941168"/>
            <a:ext cx="849694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Заповедник</a:t>
            </a:r>
          </a:p>
        </p:txBody>
      </p:sp>
    </p:spTree>
    <p:extLst>
      <p:ext uri="{BB962C8B-B14F-4D97-AF65-F5344CB8AC3E}">
        <p14:creationId xmlns:p14="http://schemas.microsoft.com/office/powerpoint/2010/main" val="389036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620688"/>
            <a:ext cx="8496944" cy="4077072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17. </a:t>
            </a: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Разделите объекты природы на 2 группы: 1. – живая;</a:t>
            </a:r>
            <a:b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2 - неживая природа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rgbClr val="F9B277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бабочка, слон, василёк, дерево, солнце, месяц, горы, облако, волна, обезьяна, подосиновик, сосулька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0" y="4439384"/>
            <a:ext cx="91440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742950" marR="0" lvl="0" indent="-7429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бабочка, слон, василёк, дерево, обезьяна,</a:t>
            </a:r>
            <a:r>
              <a:rPr kumimoji="0" lang="ru-RU" sz="3500" b="1" i="0" u="none" strike="noStrike" kern="1200" cap="none" spc="0" normalizeH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п</a:t>
            </a:r>
            <a:r>
              <a:rPr kumimoji="0" lang="ru-RU" sz="35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одосиновик</a:t>
            </a:r>
          </a:p>
          <a:p>
            <a:pPr marL="742950" marR="0" lvl="0" indent="-7429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35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с</a:t>
            </a:r>
            <a:r>
              <a:rPr lang="ru-RU" sz="35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олнце, месяц, горы, облако, волна, сосулька </a:t>
            </a:r>
            <a:endParaRPr kumimoji="0" lang="ru-RU" sz="3500" b="1" i="0" u="none" strike="noStrike" kern="1200" cap="none" spc="0" normalizeH="0" baseline="0" noProof="0" dirty="0" smtClean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588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496944" cy="367240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Продолжите фразу: «</a:t>
            </a:r>
            <a:r>
              <a:rPr lang="ru-RU" sz="5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Эколята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- …»</a:t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юные защитники пернатых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молодые защитники природы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бодрые охранники леса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95536" y="4293096"/>
            <a:ext cx="84969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54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2. молодые защитники природы</a:t>
            </a:r>
            <a:r>
              <a:rPr kumimoji="0" lang="ru-RU" sz="6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6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6000" b="1" i="0" u="none" strike="noStrike" kern="1200" cap="none" spc="0" normalizeH="0" baseline="0" noProof="0" dirty="0" smtClean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59532" y="116632"/>
            <a:ext cx="8496944" cy="1368152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18. </a:t>
            </a: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Какие из данных животных занесены в Красную книгу?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6090260" y="3249220"/>
            <a:ext cx="2952328" cy="86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В) Амурский тигр</a:t>
            </a:r>
          </a:p>
        </p:txBody>
      </p:sp>
      <p:pic>
        <p:nvPicPr>
          <p:cNvPr id="1026" name="Picture 2" descr="https://dogcatdog.ru/wp-content/uploads/9/5/1/9517aa6d3b1ca34c5f0deedc015f658b.jp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41" t="11955" r="3893" b="11379"/>
          <a:stretch/>
        </p:blipFill>
        <p:spPr bwMode="auto">
          <a:xfrm>
            <a:off x="470032" y="1557556"/>
            <a:ext cx="1850436" cy="188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71636" y="3474738"/>
            <a:ext cx="2915816" cy="6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А) Снежный барс</a:t>
            </a:r>
          </a:p>
        </p:txBody>
      </p:sp>
      <p:pic>
        <p:nvPicPr>
          <p:cNvPr id="1030" name="Picture 6" descr="https://smallivingworld.ru/800/600/https/cloud.prezentacii.org/18/11/103404/images/screen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0" t="25202" r="35" b="20423"/>
          <a:stretch/>
        </p:blipFill>
        <p:spPr bwMode="auto">
          <a:xfrm>
            <a:off x="6367804" y="1659797"/>
            <a:ext cx="2394183" cy="173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176991" y="5805263"/>
            <a:ext cx="2615073" cy="5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А, В,</a:t>
            </a:r>
            <a:r>
              <a:rPr kumimoji="0" lang="ru-RU" sz="6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Г</a:t>
            </a:r>
            <a:endParaRPr kumimoji="0" lang="ru-RU" sz="60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32" name="Picture 8" descr="https://avatars.mds.yandex.net/get-zen_gallery/2784445/pub_600bfb73cdf9ab055a63269a_600bfb7b10f02c6bc2c26567/scale_120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71" t="40076" r="1659" b="11406"/>
          <a:stretch/>
        </p:blipFill>
        <p:spPr bwMode="auto">
          <a:xfrm>
            <a:off x="461029" y="4110065"/>
            <a:ext cx="2369793" cy="169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-23134" y="5674692"/>
            <a:ext cx="3105355" cy="79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Г) </a:t>
            </a:r>
            <a:r>
              <a:rPr kumimoji="0" lang="ru-RU" sz="28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Белый медведь</a:t>
            </a:r>
          </a:p>
        </p:txBody>
      </p:sp>
      <p:pic>
        <p:nvPicPr>
          <p:cNvPr id="1038" name="Picture 14" descr="https://vsezhivoe.ru/wp-content/uploads/2017/11/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308" y="1557556"/>
            <a:ext cx="2295604" cy="182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grizun-off.ru/wp-content/uploads/0/e/2/0e218cc1aa376b5f2cff2773e9272870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00"/>
          <a:stretch/>
        </p:blipFill>
        <p:spPr bwMode="auto">
          <a:xfrm>
            <a:off x="6369332" y="4110810"/>
            <a:ext cx="2394184" cy="169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3176991" y="3231217"/>
            <a:ext cx="2952328" cy="86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Б</a:t>
            </a:r>
            <a:r>
              <a:rPr kumimoji="0" lang="ru-RU" sz="28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 Заяц беляк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5792064" y="5674692"/>
            <a:ext cx="3105355" cy="79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</a:t>
            </a:r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) </a:t>
            </a:r>
            <a:r>
              <a:rPr kumimoji="0" lang="ru-RU" sz="28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Мышь полёвка</a:t>
            </a:r>
          </a:p>
        </p:txBody>
      </p:sp>
    </p:spTree>
    <p:extLst>
      <p:ext uri="{BB962C8B-B14F-4D97-AF65-F5344CB8AC3E}">
        <p14:creationId xmlns:p14="http://schemas.microsoft.com/office/powerpoint/2010/main" val="45537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496944" cy="5184576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19. </a:t>
            </a: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Составьте </a:t>
            </a:r>
            <a:r>
              <a:rPr lang="ru-RU" sz="4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буриме  </a:t>
            </a: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(литературная </a:t>
            </a:r>
            <a:r>
              <a:rPr lang="ru-RU" sz="4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игра, заключающаяся в сочинении </a:t>
            </a: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стихов на </a:t>
            </a:r>
            <a:r>
              <a:rPr lang="ru-RU" sz="4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заданные </a:t>
            </a: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рифмы) со словами:</a:t>
            </a:r>
            <a:b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….. </a:t>
            </a:r>
            <a:r>
              <a:rPr lang="ru-RU" sz="4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ода,</a:t>
            </a:r>
            <a:b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…..беда, </a:t>
            </a:r>
            <a:b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…..природа,</a:t>
            </a:r>
            <a:b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…..погода.</a:t>
            </a:r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635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496944" cy="201622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20. </a:t>
            </a: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 правильно оборудовать место для костра в походе? Выбери правильные ответы:</a:t>
            </a:r>
            <a:b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6" name="Picture 8" descr="https://avatars.mds.yandex.net/get-zen_doc/229614/pub_60f83704ec3b0a41ede6d40a_60f83a1b19b3822840ae24e7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521809"/>
            <a:ext cx="2963127" cy="208406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www.rei.com/blog/wp-content/uploads/2015/06/P31202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16716"/>
            <a:ext cx="2830533" cy="19912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sauny-kaminy.ru/wp-content/uploads/e/c/a/eca55eb0c0f82a297e07457121c5b4fc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959" y="2195012"/>
            <a:ext cx="2988037" cy="19912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avatars.mds.yandex.net/get-zen_doc/1577695/pub_5d47f818b5e99200ae095d92_5d47fd6003bdd400ac6a4654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3383312"/>
            <a:ext cx="2653118" cy="176100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avatars.mds.yandex.net/i?id=4c33cf35704e9e364b3ac8254da05cbd_l-5222489-images-thumbs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28" y="4521809"/>
            <a:ext cx="2808312" cy="18675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902116" y="6067308"/>
            <a:ext cx="5112568" cy="5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А, В,</a:t>
            </a:r>
            <a:r>
              <a:rPr kumimoji="0" lang="ru-RU" sz="6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Д</a:t>
            </a:r>
            <a:endParaRPr kumimoji="0" lang="ru-RU" sz="60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104292" y="3698283"/>
            <a:ext cx="648072" cy="5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247056" y="6120052"/>
            <a:ext cx="648072" cy="5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4134364" y="5139282"/>
            <a:ext cx="648072" cy="5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8219203" y="3830406"/>
            <a:ext cx="648072" cy="5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8219203" y="6120052"/>
            <a:ext cx="648072" cy="5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234274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globalaudio.ru/sadm_images/Projector/Vutec/Lectric_IV_(001).jpg"/>
          <p:cNvPicPr>
            <a:picLocks noChangeAspect="1" noChangeArrowheads="1"/>
          </p:cNvPicPr>
          <p:nvPr/>
        </p:nvPicPr>
        <p:blipFill rotWithShape="1">
          <a:blip r:embed="rId2" cstate="print"/>
          <a:srcRect l="1978" t="6576" r="2566" b="6152"/>
          <a:stretch/>
        </p:blipFill>
        <p:spPr bwMode="auto">
          <a:xfrm>
            <a:off x="838200" y="1569720"/>
            <a:ext cx="7421880" cy="45110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83668" y="2348880"/>
            <a:ext cx="59766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Сегодня я узнал…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Я выполнял задания…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Я понял, что…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Я научился…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Игра научила меня…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У меня получилось…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Мне захотелось…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Я почувствовал, что…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Мне понравилось…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Мне не понравилось…</a:t>
            </a:r>
          </a:p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Georgia" pitchFamily="18" charset="0"/>
              </a:rPr>
              <a:t>На будущее я…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0"/>
            <a:ext cx="8784976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5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Рефлексивный экран</a:t>
            </a:r>
            <a:endParaRPr lang="ru-RU" sz="45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71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23528" y="5229200"/>
            <a:ext cx="8496944" cy="1412776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Благодарим за игру</a:t>
            </a:r>
            <a:endParaRPr lang="ru-RU" sz="6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 descr="https://sun9-41.userapi.com/impf/mYZsGbbzrcl2vc1xff9s3oUhCAbOmuKi8CVhlQ/LKXifodX1Dw.jpg?size=604x600&amp;quality=96&amp;sign=592e0af62f1111c7aa60e029ec733614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527" y="1327400"/>
            <a:ext cx="3914355" cy="3888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8424"/>
            <a:ext cx="8496944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9600" b="1" i="0" u="none" strike="noStrike" kern="1200" cap="none" spc="0" normalizeH="0" baseline="0" noProof="0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ЭКО-логика</a:t>
            </a:r>
            <a:r>
              <a:rPr kumimoji="0" lang="ru-RU" sz="96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96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6" name="Picture 4" descr="https://fsd.multiurok.ru/html/2018/11/10/s_5be732992f88f/993922_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50816"/>
            <a:ext cx="25814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eco18.ru/template/uploads/images/KGA/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593580"/>
            <a:ext cx="3312368" cy="366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eco18.ru/template/uploads/images/KGA/02-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477" y="1061680"/>
            <a:ext cx="2998147" cy="441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eco18.ru/template/uploads/images/KGA/02-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704" y="2466844"/>
            <a:ext cx="3033374" cy="356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55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496944" cy="54006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Объясните значение выражения: </a:t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rgbClr val="F8A45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«Мы в ответе за тех, кого приручили»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0"/>
            <a:ext cx="8496944" cy="134076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Кто такие экологи?</a:t>
            </a: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23528" y="1772816"/>
            <a:ext cx="849694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ru-RU" sz="3600" b="1" dirty="0" smtClean="0">
                <a:solidFill>
                  <a:srgbClr val="F8A662"/>
                </a:solidFill>
              </a:rPr>
              <a:t>это специалисты, которые изучают влияние деятельности человека на окружающую среду и принимают меры, чтобы уменьшить негативное влияние и последствия для земли, водоемов, воздуха, лесов, животных, климата</a:t>
            </a:r>
            <a:endParaRPr kumimoji="0" lang="ru-RU" sz="3600" b="1" i="0" u="none" strike="noStrike" kern="1200" cap="none" spc="0" normalizeH="0" baseline="0" noProof="0" dirty="0" smtClean="0">
              <a:ln w="11430"/>
              <a:solidFill>
                <a:srgbClr val="F8A66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496944" cy="309634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4. 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Какие хвойные деревья растут в лесах Сахалинской области?</a:t>
            </a: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67544" y="2348880"/>
            <a:ext cx="849694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Ель,</a:t>
            </a:r>
            <a:r>
              <a:rPr kumimoji="0" lang="ru-RU" sz="6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</a:t>
            </a: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осна,</a:t>
            </a:r>
            <a:r>
              <a:rPr kumimoji="0" lang="ru-RU" sz="6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пихта, лиственница, можжевельник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8496944" cy="309634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5. 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Объясните значение пословицы:</a:t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rgbClr val="F8A45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«Зелёное царство – лучшее лекарство»</a:t>
            </a:r>
            <a:endParaRPr lang="ru-RU" sz="6000" b="1" dirty="0" smtClean="0">
              <a:ln w="11430"/>
              <a:solidFill>
                <a:srgbClr val="F8A45E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536" y="1484784"/>
            <a:ext cx="8496944" cy="309634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6. </a:t>
            </a: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Один автомобиль ежедневно выбрасывает 3 кг выхлопных газов. Сколько вредных веществ этот автомобиль выбрасывает в атмосферу в месяц (за 30 дней)?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95536" y="5013176"/>
            <a:ext cx="849694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30*3=</a:t>
            </a:r>
            <a:r>
              <a:rPr kumimoji="0" lang="ru-RU" sz="6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90 кг.</a:t>
            </a:r>
            <a:endParaRPr kumimoji="0" lang="ru-RU" sz="60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07504" y="1196752"/>
            <a:ext cx="9036496" cy="309634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7. </a:t>
            </a: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Сбор макулатуры сохраняет лес. </a:t>
            </a:r>
            <a:b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60 кг макулатуры спасает 1 дерево. </a:t>
            </a:r>
            <a:b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Ученики школы собрали 300 кг макулатуры. </a:t>
            </a:r>
            <a:b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Сколько деревьев они спасли? 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95536" y="4149080"/>
            <a:ext cx="849694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rgbClr val="F8A66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300:60=5</a:t>
            </a:r>
            <a:r>
              <a:rPr kumimoji="0" lang="ru-RU" sz="4000" b="1" i="0" u="none" strike="noStrike" kern="1200" cap="none" spc="0" normalizeH="0" noProof="0" dirty="0" smtClean="0">
                <a:ln w="11430"/>
                <a:solidFill>
                  <a:srgbClr val="F8A66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деревьев</a:t>
            </a:r>
            <a:endParaRPr kumimoji="0" lang="ru-RU" sz="4000" b="1" i="0" u="none" strike="noStrike" kern="1200" cap="none" spc="0" normalizeH="0" baseline="0" noProof="0" dirty="0" smtClean="0">
              <a:ln w="11430"/>
              <a:solidFill>
                <a:srgbClr val="F8A66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51520" y="980728"/>
            <a:ext cx="8496944" cy="309634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8. </a:t>
            </a: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Соберите пословицу из слов:</a:t>
            </a:r>
            <a:b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F9B277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вырастить, секунда, сломать, года, дерево 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95536" y="4149080"/>
            <a:ext cx="849694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Сломать дерево – секунда, вырастить - года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2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Тема27</Template>
  <TotalTime>1651</TotalTime>
  <Words>608</Words>
  <Application>Microsoft Office PowerPoint</Application>
  <PresentationFormat>Экран (4:3)</PresentationFormat>
  <Paragraphs>114</Paragraphs>
  <Slides>24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Тема27</vt:lpstr>
      <vt:lpstr>интеллект-игра</vt:lpstr>
      <vt:lpstr>1. Продолжите фразу: «Эколята - …» 1. юные защитники пернатых 2. молодые защитники природы 3. бодрые охранники леса </vt:lpstr>
      <vt:lpstr>2. Объясните значение выражения:   «Мы в ответе за тех, кого приручили» </vt:lpstr>
      <vt:lpstr>3. Кто такие экологи?</vt:lpstr>
      <vt:lpstr>4. Какие хвойные деревья растут в лесах Сахалинской области?</vt:lpstr>
      <vt:lpstr>5. Объясните значение пословицы:   «Зелёное царство – лучшее лекарство»</vt:lpstr>
      <vt:lpstr>6. Один автомобиль ежедневно выбрасывает 3 кг выхлопных газов. Сколько вредных веществ этот автомобиль выбрасывает в атмосферу в месяц (за 30 дней)?</vt:lpstr>
      <vt:lpstr>7. Сбор макулатуры сохраняет лес.  60 кг макулатуры спасает 1 дерево.  Ученики школы собрали 300 кг макулатуры.  Сколько деревьев они спасли?  </vt:lpstr>
      <vt:lpstr>8. Соберите пословицу из слов:  вырастить, секунда, сломать, года, дерево  </vt:lpstr>
      <vt:lpstr>9. Как поступить с мусором после отдыха на природе? 1. закопать в укромном месте 2. выбросить у обочины дороги в канаву 3. отвезти домой и выбросить в мусорный ящик </vt:lpstr>
      <vt:lpstr>10. Решите ребус , и вы узнаете, что вредит природе. </vt:lpstr>
      <vt:lpstr>11. Она без цвета и запаха. Входит в состав всех живых веществ. Есть в почве и в воздухе. На Земле её много, но некоторые страны испытывают ее нехватку. Люди не используют её рационально (не берегут), хотя ни одна форма живого организма без неё не может существовать. Что это?  </vt:lpstr>
      <vt:lpstr>12. В мире она впервые появилась в 1966 году. Её цель – выявление исчезающих видов организмов. У нее разноцветные страницы. Это «Красная книга». Что изображается на её «Чёрных страницах»?</vt:lpstr>
      <vt:lpstr>Пример  к заданию 13:   бумага 1. изготавливают из древесины 2. используется для изготовления книг, тетрадей, выпуска газет 3. легко воспламеняется (горит) 4. разлагается в течение 1-3 месяцев </vt:lpstr>
      <vt:lpstr>13. Перед вами один из видов мусора.  Перечислите все известные о нём факты.</vt:lpstr>
      <vt:lpstr>14. Перед вами разные виды мусора и сроки его разложения. Найдите соответствие. </vt:lpstr>
      <vt:lpstr>15. Соберите пословицы</vt:lpstr>
      <vt:lpstr>16. Как называется охраняемое человеком место, в котором дикие животные чувствуют себя в безопасности?</vt:lpstr>
      <vt:lpstr>17. Разделите объекты природы на 2 группы: 1. – живая; 2 - неживая природа бабочка, слон, василёк, дерево, солнце, месяц, горы, облако, волна, обезьяна, подосиновик, сосулька </vt:lpstr>
      <vt:lpstr>18. Какие из данных животных занесены в Красную книгу?</vt:lpstr>
      <vt:lpstr>19. Составьте буриме  (литературная игра, заключающаяся в сочинении стихов на заданные рифмы) со словами:  ….. вода, …..беда,  …..природа, …..погода.</vt:lpstr>
      <vt:lpstr>20. Как правильно оборудовать место для костра в походе? Выбери правильные ответы:  </vt:lpstr>
      <vt:lpstr>Презентация PowerPoint</vt:lpstr>
      <vt:lpstr>Благодарим за игру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dc:description>http://aida.ucoz.ru</dc:description>
  <cp:lastModifiedBy>учитель</cp:lastModifiedBy>
  <cp:revision>187</cp:revision>
  <dcterms:created xsi:type="dcterms:W3CDTF">2012-01-17T09:34:33Z</dcterms:created>
  <dcterms:modified xsi:type="dcterms:W3CDTF">2022-04-28T00:56:16Z</dcterms:modified>
  <cp:category>шаблоны к Powerpoint</cp:category>
</cp:coreProperties>
</file>