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8" r:id="rId4"/>
  </p:sldMasterIdLst>
  <p:notesMasterIdLst>
    <p:notesMasterId r:id="rId30"/>
  </p:notesMasterIdLst>
  <p:handoutMasterIdLst>
    <p:handoutMasterId r:id="rId31"/>
  </p:handoutMasterIdLst>
  <p:sldIdLst>
    <p:sldId id="289" r:id="rId5"/>
    <p:sldId id="304" r:id="rId6"/>
    <p:sldId id="301" r:id="rId7"/>
    <p:sldId id="302" r:id="rId8"/>
    <p:sldId id="293" r:id="rId9"/>
    <p:sldId id="290" r:id="rId10"/>
    <p:sldId id="305" r:id="rId11"/>
    <p:sldId id="294" r:id="rId12"/>
    <p:sldId id="303" r:id="rId13"/>
    <p:sldId id="299" r:id="rId14"/>
    <p:sldId id="306" r:id="rId15"/>
    <p:sldId id="307" r:id="rId16"/>
    <p:sldId id="308" r:id="rId17"/>
    <p:sldId id="309" r:id="rId18"/>
    <p:sldId id="297" r:id="rId19"/>
    <p:sldId id="311" r:id="rId20"/>
    <p:sldId id="312" r:id="rId21"/>
    <p:sldId id="313" r:id="rId22"/>
    <p:sldId id="300" r:id="rId23"/>
    <p:sldId id="314" r:id="rId24"/>
    <p:sldId id="315" r:id="rId25"/>
    <p:sldId id="316" r:id="rId26"/>
    <p:sldId id="317" r:id="rId27"/>
    <p:sldId id="310" r:id="rId28"/>
    <p:sldId id="318" r:id="rId2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576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82" autoAdjust="0"/>
    <p:restoredTop sz="93725" autoAdjust="0"/>
  </p:normalViewPr>
  <p:slideViewPr>
    <p:cSldViewPr snapToGrid="0" showGuides="1">
      <p:cViewPr>
        <p:scale>
          <a:sx n="66" d="100"/>
          <a:sy n="66" d="100"/>
        </p:scale>
        <p:origin x="1170" y="252"/>
      </p:cViewPr>
      <p:guideLst>
        <p:guide orient="horz" pos="1344"/>
        <p:guide pos="576"/>
        <p:guide orient="horz" pos="3744"/>
        <p:guide pos="3840"/>
      </p:guideLst>
    </p:cSldViewPr>
  </p:slideViewPr>
  <p:outlineViewPr>
    <p:cViewPr>
      <p:scale>
        <a:sx n="33" d="100"/>
        <a:sy n="33" d="100"/>
      </p:scale>
      <p:origin x="0" y="-59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78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65DC31D-6BBA-1E40-9A7E-1FE0A421F3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609E10C-1649-9148-9887-C4B5DF38CE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841AB7D-603F-4C55-AE7B-5211AC180C52}" type="datetime1">
              <a:rPr lang="ru-RU" smtClean="0"/>
              <a:t>17.04.2025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E09E7DC-2FE3-FA48-929A-C3D3179E1E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F1F40692-4B9B-A444-A85B-911AF05DE3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F0D8CC-6079-CB40-AF25-90B118481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6163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951D7-23E2-4C21-B953-290DF0767D68}" type="datetime1">
              <a:rPr lang="ru-RU" smtClean="0"/>
              <a:pPr/>
              <a:t>17.04.2025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65AA7-F7C4-4E88-B3F3-5238A278775D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544895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73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9300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148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91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863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22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1008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19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00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433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033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99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5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7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6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714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22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543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263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217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505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9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006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65AA7-F7C4-4E88-B3F3-5238A278775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76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E8888-0416-4E33-9DF5-C566F911CE84}" type="datetimeFigureOut">
              <a:rPr lang="ru-RU" smtClean="0"/>
              <a:t>17.04.2025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8E8D-B9FD-422F-8DF5-1EA27520B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08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15257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24235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90ADDF-D82C-4780-9143-87E5F529D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98648" y="813816"/>
            <a:ext cx="6400800" cy="640080"/>
          </a:xfrm>
        </p:spPr>
        <p:txBody>
          <a:bodyPr rtlCol="0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текст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D12B550A-AB53-4D15-A89E-6EEBB5151B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1448" y="1655064"/>
            <a:ext cx="7315200" cy="1143000"/>
          </a:xfrm>
        </p:spPr>
        <p:txBody>
          <a:bodyPr rtlCol="0"/>
          <a:lstStyle>
            <a:lvl1pPr algn="ctr">
              <a:defRPr sz="8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7CDE1EB1-91FE-4CB8-81BD-5BBBFC22C6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98648" y="3027707"/>
            <a:ext cx="6858000" cy="640080"/>
          </a:xfrm>
        </p:spPr>
        <p:txBody>
          <a:bodyPr rtlCol="0"/>
          <a:lstStyle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1974802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 6">
            <a:extLst>
              <a:ext uri="{FF2B5EF4-FFF2-40B4-BE49-F238E27FC236}">
                <a16:creationId xmlns:a16="http://schemas.microsoft.com/office/drawing/2014/main" xmlns="" id="{3E35BBCA-FB90-42AF-995A-AA6CE87BD6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3643"/>
          <a:stretch>
            <a:fillRect/>
          </a:stretch>
        </p:blipFill>
        <p:spPr>
          <a:xfrm>
            <a:off x="914400" y="466647"/>
            <a:ext cx="10563726" cy="6391353"/>
          </a:xfrm>
          <a:custGeom>
            <a:avLst/>
            <a:gdLst>
              <a:gd name="connsiteX0" fmla="*/ 0 w 10563726"/>
              <a:gd name="connsiteY0" fmla="*/ 0 h 6391353"/>
              <a:gd name="connsiteX1" fmla="*/ 10563726 w 10563726"/>
              <a:gd name="connsiteY1" fmla="*/ 0 h 6391353"/>
              <a:gd name="connsiteX2" fmla="*/ 10563726 w 10563726"/>
              <a:gd name="connsiteY2" fmla="*/ 6391353 h 6391353"/>
              <a:gd name="connsiteX3" fmla="*/ 0 w 10563726"/>
              <a:gd name="connsiteY3" fmla="*/ 6391353 h 6391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63726" h="6391353">
                <a:moveTo>
                  <a:pt x="0" y="0"/>
                </a:moveTo>
                <a:lnTo>
                  <a:pt x="10563726" y="0"/>
                </a:lnTo>
                <a:lnTo>
                  <a:pt x="10563726" y="6391353"/>
                </a:lnTo>
                <a:lnTo>
                  <a:pt x="0" y="6391353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F399BE-6A96-4D58-AF62-861F9AE20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1718" y="1460692"/>
            <a:ext cx="7772402" cy="685800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0AE12991-70DA-442D-98F3-673914646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1720" y="2724912"/>
            <a:ext cx="7772401" cy="3657600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  <p:pic>
        <p:nvPicPr>
          <p:cNvPr id="3" name="Графический объект 2">
            <a:extLst>
              <a:ext uri="{FF2B5EF4-FFF2-40B4-BE49-F238E27FC236}">
                <a16:creationId xmlns:a16="http://schemas.microsoft.com/office/drawing/2014/main" xmlns="" id="{1F778D16-894A-4379-8B5B-DC24234515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2514848" y="2240374"/>
            <a:ext cx="7416000" cy="23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12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0E11DAB-71A2-44C9-B830-25E19DC583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1"/>
            <a:ext cx="6400800" cy="685800"/>
          </a:xfrm>
        </p:spPr>
        <p:txBody>
          <a:bodyPr rtlCol="0"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5F9B5FD0-EA88-4EA1-89FF-A0346C36D9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203704"/>
            <a:ext cx="6400800" cy="4206240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69115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ользовательский макет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6CC92641-A8C8-41F9-8E1C-7C929693C6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9119" y="946653"/>
            <a:ext cx="6857999" cy="653547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97CC55B6-E9DA-4B68-A0D8-957F46B465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9120" y="2062956"/>
            <a:ext cx="6858000" cy="4233672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550921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ользовательский макет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FEE24C-B229-452F-B387-BA3429761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9119" y="946653"/>
            <a:ext cx="6857999" cy="653547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DFCEFA7B-7934-4EAA-8C20-7D9B03B9E5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89120" y="1981933"/>
            <a:ext cx="6858000" cy="4233672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488039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 6">
            <a:extLst>
              <a:ext uri="{FF2B5EF4-FFF2-40B4-BE49-F238E27FC236}">
                <a16:creationId xmlns:a16="http://schemas.microsoft.com/office/drawing/2014/main" xmlns="" id="{7AA20A23-A33B-4A1B-9162-707282E53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5602"/>
          <a:stretch>
            <a:fillRect/>
          </a:stretch>
        </p:blipFill>
        <p:spPr>
          <a:xfrm>
            <a:off x="1066800" y="523183"/>
            <a:ext cx="10058400" cy="6334817"/>
          </a:xfrm>
          <a:custGeom>
            <a:avLst/>
            <a:gdLst>
              <a:gd name="connsiteX0" fmla="*/ 0 w 10058400"/>
              <a:gd name="connsiteY0" fmla="*/ 0 h 6334817"/>
              <a:gd name="connsiteX1" fmla="*/ 10058400 w 10058400"/>
              <a:gd name="connsiteY1" fmla="*/ 0 h 6334817"/>
              <a:gd name="connsiteX2" fmla="*/ 10058400 w 10058400"/>
              <a:gd name="connsiteY2" fmla="*/ 6334817 h 6334817"/>
              <a:gd name="connsiteX3" fmla="*/ 0 w 10058400"/>
              <a:gd name="connsiteY3" fmla="*/ 6334817 h 633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8400" h="6334817">
                <a:moveTo>
                  <a:pt x="0" y="0"/>
                </a:moveTo>
                <a:lnTo>
                  <a:pt x="10058400" y="0"/>
                </a:lnTo>
                <a:lnTo>
                  <a:pt x="10058400" y="6334817"/>
                </a:lnTo>
                <a:lnTo>
                  <a:pt x="0" y="6334817"/>
                </a:lnTo>
                <a:close/>
              </a:path>
            </a:pathLst>
          </a:cu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136F446-5EA3-48C4-AA8D-AB9850B03B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1718" y="1460692"/>
            <a:ext cx="7772402" cy="685800"/>
          </a:xfrm>
        </p:spPr>
        <p:txBody>
          <a:bodyPr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66B70600-CFB5-4805-BC68-5AE22166B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31720" y="2951305"/>
            <a:ext cx="7772400" cy="3456432"/>
          </a:xfrm>
        </p:spPr>
        <p:txBody>
          <a:bodyPr rtlCol="0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  <p:pic>
        <p:nvPicPr>
          <p:cNvPr id="2" name="Графический объект 1">
            <a:extLst>
              <a:ext uri="{FF2B5EF4-FFF2-40B4-BE49-F238E27FC236}">
                <a16:creationId xmlns:a16="http://schemas.microsoft.com/office/drawing/2014/main" xmlns="" id="{09C8060D-32CA-4A3C-9EAF-A2D3801AB8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3021930" y="2240374"/>
            <a:ext cx="6148139" cy="19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51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294967295" orient="horz" pos="172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ользовательский макет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Графический объект 15">
            <a:extLst>
              <a:ext uri="{FF2B5EF4-FFF2-40B4-BE49-F238E27FC236}">
                <a16:creationId xmlns:a16="http://schemas.microsoft.com/office/drawing/2014/main" xmlns="" id="{C6103AFC-AC4C-4756-AEEE-B0D669AC8C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44880"/>
          <a:stretch>
            <a:fillRect/>
          </a:stretch>
        </p:blipFill>
        <p:spPr>
          <a:xfrm>
            <a:off x="878302" y="469222"/>
            <a:ext cx="10424160" cy="6388778"/>
          </a:xfrm>
          <a:custGeom>
            <a:avLst/>
            <a:gdLst>
              <a:gd name="connsiteX0" fmla="*/ 0 w 10424160"/>
              <a:gd name="connsiteY0" fmla="*/ 0 h 6388778"/>
              <a:gd name="connsiteX1" fmla="*/ 10424160 w 10424160"/>
              <a:gd name="connsiteY1" fmla="*/ 0 h 6388778"/>
              <a:gd name="connsiteX2" fmla="*/ 10424160 w 10424160"/>
              <a:gd name="connsiteY2" fmla="*/ 6388778 h 6388778"/>
              <a:gd name="connsiteX3" fmla="*/ 0 w 10424160"/>
              <a:gd name="connsiteY3" fmla="*/ 6388778 h 638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4160" h="6388778">
                <a:moveTo>
                  <a:pt x="0" y="0"/>
                </a:moveTo>
                <a:lnTo>
                  <a:pt x="10424160" y="0"/>
                </a:lnTo>
                <a:lnTo>
                  <a:pt x="10424160" y="6388778"/>
                </a:lnTo>
                <a:lnTo>
                  <a:pt x="0" y="6388778"/>
                </a:lnTo>
                <a:close/>
              </a:path>
            </a:pathLst>
          </a:cu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4604EF9-570E-48F5-BA06-DEB9EB7F7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7599" y="1460692"/>
            <a:ext cx="6857999" cy="685800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F0B30880-FB83-4FD8-B7A4-675D68A479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7600" y="2438570"/>
            <a:ext cx="6858000" cy="3950208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101361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294967295" orient="horz" pos="129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5106A418-68CC-4D3D-9032-696498842F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1"/>
            <a:ext cx="6400800" cy="685800"/>
          </a:xfrm>
        </p:spPr>
        <p:txBody>
          <a:bodyPr rtlCol="0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Добавить заголовок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9E93C440-01C8-4E08-A98E-D76F10D08B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913064"/>
            <a:ext cx="6858001" cy="4279392"/>
          </a:xfrm>
        </p:spPr>
        <p:txBody>
          <a:bodyPr rtlCol="0"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Добавить текст</a:t>
            </a:r>
          </a:p>
        </p:txBody>
      </p:sp>
    </p:spTree>
    <p:extLst>
      <p:ext uri="{BB962C8B-B14F-4D97-AF65-F5344CB8AC3E}">
        <p14:creationId xmlns:p14="http://schemas.microsoft.com/office/powerpoint/2010/main" val="560476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0921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51343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86603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9558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87042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81465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43174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438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07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663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microsoft.com/office/2007/relationships/hdphoto" Target="../media/hdphoto1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0.svg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14.sv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5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k.superkid.online/task/a68d2f87-3b9b-4130-aafc-fa2ec98e9483/watch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8.wdp"/><Relationship Id="rId5" Type="http://schemas.openxmlformats.org/officeDocument/2006/relationships/image" Target="../media/image26.png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8.wdp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8.wdp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0.jpeg"/><Relationship Id="rId4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Графический объект 11" descr="Изображение символа карандаша ">
            <a:extLst>
              <a:ext uri="{FF2B5EF4-FFF2-40B4-BE49-F238E27FC236}">
                <a16:creationId xmlns:a16="http://schemas.microsoft.com/office/drawing/2014/main" xmlns="" id="{937FAC84-23F1-401F-A313-68AD63D601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1077964">
            <a:off x="2175975" y="40055"/>
            <a:ext cx="1155789" cy="1971643"/>
          </a:xfrm>
          <a:prstGeom prst="rect">
            <a:avLst/>
          </a:prstGeom>
        </p:spPr>
      </p:pic>
      <p:pic>
        <p:nvPicPr>
          <p:cNvPr id="8" name="Графический объект 7" descr="Изображение символа синего рюкзака со школьными принадлежностями ">
            <a:extLst>
              <a:ext uri="{FF2B5EF4-FFF2-40B4-BE49-F238E27FC236}">
                <a16:creationId xmlns:a16="http://schemas.microsoft.com/office/drawing/2014/main" xmlns="" id="{F3A63EAE-D921-4D74-B1C8-6D0E847DFD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0" y="2308542"/>
            <a:ext cx="2483858" cy="1709233"/>
          </a:xfrm>
          <a:prstGeom prst="rect">
            <a:avLst/>
          </a:prstGeom>
        </p:spPr>
      </p:pic>
      <p:pic>
        <p:nvPicPr>
          <p:cNvPr id="10" name="Графический объект 9" descr="Изображение символа лиловой книги ">
            <a:extLst>
              <a:ext uri="{FF2B5EF4-FFF2-40B4-BE49-F238E27FC236}">
                <a16:creationId xmlns:a16="http://schemas.microsoft.com/office/drawing/2014/main" xmlns="" id="{8A4FC9B1-AAE5-49E7-9209-B1CD7DC8CD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978517" y="4798945"/>
            <a:ext cx="1775352" cy="2059055"/>
          </a:xfrm>
          <a:prstGeom prst="rect">
            <a:avLst/>
          </a:prstGeom>
        </p:spPr>
      </p:pic>
      <p:pic>
        <p:nvPicPr>
          <p:cNvPr id="11" name="mishka-knizhka.ru__Пусть_бегут_неуклюже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177" end="60450.6122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28578" y="2557465"/>
            <a:ext cx="1460310" cy="1460310"/>
          </a:xfrm>
          <a:prstGeom prst="rect">
            <a:avLst/>
          </a:prstGeom>
        </p:spPr>
      </p:pic>
      <p:pic>
        <p:nvPicPr>
          <p:cNvPr id="14" name="Picture 4" descr="Picture background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4565" l="26766" r="80027">
                        <a14:foregroundMark x1="44022" y1="19022" x2="70516" y2="18071"/>
                        <a14:foregroundMark x1="64402" y1="52989" x2="66168" y2="61277"/>
                        <a14:foregroundMark x1="35462" y1="50543" x2="32065" y2="57337"/>
                        <a14:foregroundMark x1="33967" y1="47962" x2="37908" y2="50136"/>
                        <a14:foregroundMark x1="30571" y1="57880" x2="32745" y2="58560"/>
                        <a14:foregroundMark x1="53668" y1="34103" x2="54348" y2="49049"/>
                        <a14:foregroundMark x1="52038" y1="37772" x2="49864" y2="46332"/>
                        <a14:foregroundMark x1="65625" y1="58832" x2="64130" y2="66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09" t="9394" r="20181" b="6506"/>
          <a:stretch/>
        </p:blipFill>
        <p:spPr bwMode="auto">
          <a:xfrm>
            <a:off x="7115991" y="214621"/>
            <a:ext cx="4167115" cy="642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55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2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8" t="34791" r="21753" b="25000"/>
          <a:stretch/>
        </p:blipFill>
        <p:spPr bwMode="auto">
          <a:xfrm>
            <a:off x="2661316" y="2306473"/>
            <a:ext cx="7820038" cy="3387692"/>
          </a:xfrm>
          <a:prstGeom prst="rect">
            <a:avLst/>
          </a:prstGeom>
          <a:ln w="381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933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26594" r="25923" b="26995"/>
          <a:stretch/>
        </p:blipFill>
        <p:spPr bwMode="auto">
          <a:xfrm>
            <a:off x="2715904" y="2047164"/>
            <a:ext cx="7697338" cy="36776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1941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33" l="19222" r="83444">
                        <a14:foregroundMark x1="58111" y1="6444" x2="38000" y2="27444"/>
                        <a14:foregroundMark x1="57333" y1="32889" x2="59444" y2="58000"/>
                        <a14:foregroundMark x1="26778" y1="33444" x2="27444" y2="42667"/>
                        <a14:foregroundMark x1="57778" y1="35333" x2="43667" y2="43444"/>
                        <a14:foregroundMark x1="52778" y1="38000" x2="54444" y2="46556"/>
                        <a14:foregroundMark x1="45444" y1="12667" x2="57111" y2="14778"/>
                        <a14:foregroundMark x1="36778" y1="33444" x2="43000" y2="33667"/>
                        <a14:foregroundMark x1="36111" y1="33889" x2="39222" y2="3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91" t="1505" r="14023"/>
          <a:stretch/>
        </p:blipFill>
        <p:spPr bwMode="auto">
          <a:xfrm>
            <a:off x="8689126" y="1132765"/>
            <a:ext cx="3757632" cy="550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874" y="4051049"/>
            <a:ext cx="2984860" cy="242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Picture background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04" b="100000" l="7205" r="98271">
                        <a14:foregroundMark x1="18444" y1="23496" x2="66282" y2="24069"/>
                        <a14:foregroundMark x1="56484" y1="13467" x2="85879" y2="31519"/>
                        <a14:foregroundMark x1="59942" y1="10029" x2="31988" y2="15473"/>
                        <a14:foregroundMark x1="28530" y1="15186" x2="15562" y2="28940"/>
                        <a14:foregroundMark x1="14986" y1="29226" x2="10951" y2="35817"/>
                        <a14:foregroundMark x1="30836" y1="12894" x2="46398" y2="7736"/>
                        <a14:foregroundMark x1="49856" y1="7736" x2="65706" y2="8883"/>
                        <a14:foregroundMark x1="67147" y1="9742" x2="81556" y2="24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1" t="6179" r="5458" b="5767"/>
          <a:stretch/>
        </p:blipFill>
        <p:spPr bwMode="auto">
          <a:xfrm>
            <a:off x="1023584" y="1132765"/>
            <a:ext cx="4844954" cy="43968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630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0679" y="1427897"/>
            <a:ext cx="3429000" cy="3429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15" y="387095"/>
            <a:ext cx="6857999" cy="65354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СТАНЦИИ: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306589" y="3142397"/>
            <a:ext cx="3429000" cy="3429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307658" y="1623515"/>
            <a:ext cx="3429000" cy="3429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110" y="2419122"/>
            <a:ext cx="6411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ФЛАГ</a:t>
            </a:r>
            <a:endParaRPr lang="ru-RU" sz="8800" dirty="0"/>
          </a:p>
        </p:txBody>
      </p:sp>
      <p:sp>
        <p:nvSpPr>
          <p:cNvPr id="11" name="TextBox 10"/>
          <p:cNvSpPr txBox="1"/>
          <p:nvPr/>
        </p:nvSpPr>
        <p:spPr>
          <a:xfrm>
            <a:off x="5420436" y="3368329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2</a:t>
            </a:r>
            <a:r>
              <a:rPr lang="ru-RU" sz="16600" dirty="0" smtClean="0"/>
              <a:t>.</a:t>
            </a:r>
            <a:endParaRPr lang="ru-RU" sz="16600" dirty="0"/>
          </a:p>
        </p:txBody>
      </p:sp>
      <p:sp>
        <p:nvSpPr>
          <p:cNvPr id="12" name="TextBox 11"/>
          <p:cNvSpPr txBox="1"/>
          <p:nvPr/>
        </p:nvSpPr>
        <p:spPr>
          <a:xfrm>
            <a:off x="9304778" y="1818958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3</a:t>
            </a:r>
            <a:r>
              <a:rPr lang="ru-RU" sz="16600" dirty="0" smtClean="0"/>
              <a:t>.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223599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693" y="2372190"/>
            <a:ext cx="6818431" cy="448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34018" y="1418083"/>
            <a:ext cx="7506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https://lk.superkid.online/task/a68d2f87-3b9b-4130-aafc-fa2ec98e9483/watch</a:t>
            </a:r>
            <a:endParaRPr lang="ru-RU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902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01" b="95093" l="27500" r="74667">
                        <a14:foregroundMark x1="50917" y1="44828" x2="50667" y2="51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87" t="7700" r="27350" b="6037"/>
          <a:stretch/>
        </p:blipFill>
        <p:spPr bwMode="auto">
          <a:xfrm>
            <a:off x="3551583" y="723901"/>
            <a:ext cx="4770782" cy="565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6453809" y="2252870"/>
            <a:ext cx="27432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146852" y="4446104"/>
            <a:ext cx="2789583" cy="1987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062870" y="3173895"/>
            <a:ext cx="27432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242313" y="4485861"/>
            <a:ext cx="27432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3101009" y="1974577"/>
            <a:ext cx="3578087" cy="265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30088" y="1623394"/>
            <a:ext cx="2875721" cy="7023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Короны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2341" y="4088296"/>
            <a:ext cx="2875721" cy="7023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Скипетр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613913" y="1815547"/>
            <a:ext cx="2875721" cy="7023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Двуглавый орёл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428383" y="2769701"/>
            <a:ext cx="3114259" cy="8746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Святой Георгий Победоносец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110871" y="4046881"/>
            <a:ext cx="2875721" cy="7023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Держава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51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6" y="177310"/>
            <a:ext cx="11384521" cy="6403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80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2" t="24239" r="23036" b="20723"/>
          <a:stretch/>
        </p:blipFill>
        <p:spPr bwMode="auto">
          <a:xfrm>
            <a:off x="1635618" y="746975"/>
            <a:ext cx="8810416" cy="5702031"/>
          </a:xfrm>
          <a:prstGeom prst="rect">
            <a:avLst/>
          </a:prstGeom>
          <a:ln w="38100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3412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73" t="13403" r="40834" b="13022"/>
          <a:stretch/>
        </p:blipFill>
        <p:spPr bwMode="auto">
          <a:xfrm>
            <a:off x="1171979" y="347730"/>
            <a:ext cx="6027311" cy="53189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3" b="93846" l="5533" r="61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 t="4478" r="39904" b="5120"/>
          <a:stretch/>
        </p:blipFill>
        <p:spPr bwMode="auto">
          <a:xfrm>
            <a:off x="8470752" y="2446139"/>
            <a:ext cx="3631096" cy="457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50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31489C1B-E610-4A9C-9D28-118BB1DC5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203" y="1988726"/>
            <a:ext cx="7772402" cy="685800"/>
          </a:xfrm>
        </p:spPr>
        <p:txBody>
          <a:bodyPr rtlCol="0">
            <a:noAutofit/>
          </a:bodyPr>
          <a:lstStyle/>
          <a:p>
            <a:pPr rtl="0"/>
            <a:r>
              <a:rPr lang="ru-RU" sz="5400" dirty="0" smtClean="0"/>
              <a:t>ФИЗМИНУТКА</a:t>
            </a:r>
            <a:endParaRPr lang="ru-RU" sz="5400" dirty="0"/>
          </a:p>
          <a:p>
            <a:pPr rtl="0"/>
            <a:endParaRPr lang="ru-RU" sz="5400" dirty="0"/>
          </a:p>
        </p:txBody>
      </p:sp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780" y="2540000"/>
            <a:ext cx="6883247" cy="398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6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4297" y="475093"/>
            <a:ext cx="9144000" cy="943226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Тема:</a:t>
            </a:r>
            <a:endParaRPr lang="ru-RU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93267"/>
            <a:ext cx="9144000" cy="1655762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С чего начинается 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8" t="2398" r="10745" b="10307"/>
          <a:stretch/>
        </p:blipFill>
        <p:spPr bwMode="auto">
          <a:xfrm>
            <a:off x="4911887" y="2586389"/>
            <a:ext cx="6972919" cy="38159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Графический объект 8" descr="Изображение символа линейки ">
            <a:extLst>
              <a:ext uri="{FF2B5EF4-FFF2-40B4-BE49-F238E27FC236}">
                <a16:creationId xmlns:a16="http://schemas.microsoft.com/office/drawing/2014/main" xmlns="" id="{4B6C31E8-1BAB-42D1-B428-60F38E95B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20423556" flipH="1">
            <a:off x="171945" y="535659"/>
            <a:ext cx="2592771" cy="8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9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0679" y="1427897"/>
            <a:ext cx="3429000" cy="3429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15" y="387095"/>
            <a:ext cx="6857999" cy="65354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СТАНЦИИ: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306589" y="3142397"/>
            <a:ext cx="3429000" cy="3429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307658" y="1623515"/>
            <a:ext cx="3429000" cy="3429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110" y="2419122"/>
            <a:ext cx="6411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ФЛАГ</a:t>
            </a:r>
            <a:endParaRPr lang="ru-RU" sz="8800" dirty="0"/>
          </a:p>
        </p:txBody>
      </p:sp>
      <p:sp>
        <p:nvSpPr>
          <p:cNvPr id="11" name="TextBox 10"/>
          <p:cNvSpPr txBox="1"/>
          <p:nvPr/>
        </p:nvSpPr>
        <p:spPr>
          <a:xfrm>
            <a:off x="4780542" y="4077694"/>
            <a:ext cx="54483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/>
              <a:t>ГЕРБ</a:t>
            </a:r>
            <a:endParaRPr lang="ru-RU" sz="8800" dirty="0"/>
          </a:p>
        </p:txBody>
      </p:sp>
      <p:sp>
        <p:nvSpPr>
          <p:cNvPr id="12" name="TextBox 11"/>
          <p:cNvSpPr txBox="1"/>
          <p:nvPr/>
        </p:nvSpPr>
        <p:spPr>
          <a:xfrm>
            <a:off x="9304778" y="1818958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3</a:t>
            </a:r>
            <a:r>
              <a:rPr lang="ru-RU" sz="16600" dirty="0" smtClean="0"/>
              <a:t>.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26619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3" b="93846" l="5533" r="61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 t="4478" r="39904" b="5120"/>
          <a:stretch/>
        </p:blipFill>
        <p:spPr bwMode="auto">
          <a:xfrm>
            <a:off x="7228114" y="607658"/>
            <a:ext cx="4673600" cy="589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ficialnyjj_gimn_Rossijjskojj_ederacii_-_Gimn_Rossii_7795886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38" end="208221.81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8743" y="1643743"/>
            <a:ext cx="2394857" cy="239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5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3"/>
          <a:stretch/>
        </p:blipFill>
        <p:spPr bwMode="auto">
          <a:xfrm>
            <a:off x="188686" y="361190"/>
            <a:ext cx="7899400" cy="540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03" b="93846" l="5533" r="61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 t="4478" r="39904" b="5120"/>
          <a:stretch/>
        </p:blipFill>
        <p:spPr bwMode="auto">
          <a:xfrm>
            <a:off x="7968342" y="1765272"/>
            <a:ext cx="4223658" cy="532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8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5" t="27608" r="41796" b="13592"/>
          <a:stretch/>
        </p:blipFill>
        <p:spPr bwMode="auto">
          <a:xfrm>
            <a:off x="3454401" y="1335314"/>
            <a:ext cx="4543787" cy="45428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95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03" b="93846" l="5533" r="61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7" t="4478" r="39904" b="5120"/>
          <a:stretch/>
        </p:blipFill>
        <p:spPr bwMode="auto">
          <a:xfrm>
            <a:off x="8415761" y="470561"/>
            <a:ext cx="3631096" cy="457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" t="4029" r="15281" b="4898"/>
          <a:stretch/>
        </p:blipFill>
        <p:spPr bwMode="auto">
          <a:xfrm>
            <a:off x="3802743" y="2568254"/>
            <a:ext cx="3468914" cy="397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99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42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69492" y="1473958"/>
            <a:ext cx="9853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Тема: </a:t>
            </a:r>
            <a:r>
              <a:rPr lang="ru-RU" sz="3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 чего начинается Родина»</a:t>
            </a:r>
            <a:endParaRPr lang="ru-RU" sz="3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580" y="2372190"/>
            <a:ext cx="6818431" cy="448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93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6" b="100000" l="1520" r="100000">
                        <a14:foregroundMark x1="9726" y1="7439" x2="24620" y2="2146"/>
                        <a14:foregroundMark x1="42857" y1="3147" x2="82675" y2="22031"/>
                        <a14:foregroundMark x1="22492" y1="15308" x2="80851" y2="28183"/>
                        <a14:foregroundMark x1="37386" y1="26323" x2="62614" y2="37339"/>
                        <a14:foregroundMark x1="41337" y1="26037" x2="83891" y2="28183"/>
                        <a14:foregroundMark x1="40729" y1="35765" x2="71125" y2="43062"/>
                        <a14:foregroundMark x1="52584" y1="40916" x2="67781" y2="49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" y="1405719"/>
            <a:ext cx="2566238" cy="545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8" t="27237" r="24802" b="23880"/>
          <a:stretch/>
        </p:blipFill>
        <p:spPr bwMode="auto">
          <a:xfrm>
            <a:off x="2866218" y="177422"/>
            <a:ext cx="9187683" cy="4899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473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668740" y="265722"/>
            <a:ext cx="10686197" cy="4206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Символы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– это условные знаки или изображения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8" t="27237" r="24802" b="23880"/>
          <a:stretch/>
        </p:blipFill>
        <p:spPr bwMode="auto">
          <a:xfrm>
            <a:off x="812041" y="1016743"/>
            <a:ext cx="10399593" cy="53977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224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96520-2640-4559-BAB1-ADE3A7386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31" y="201373"/>
            <a:ext cx="6400800" cy="1389530"/>
          </a:xfrm>
        </p:spPr>
        <p:txBody>
          <a:bodyPr rtlCol="0"/>
          <a:lstStyle/>
          <a:p>
            <a:pPr rtl="0"/>
            <a:r>
              <a:rPr lang="ru-R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DED39638-AED5-4483-9DDA-49E033B811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2830" y="1443860"/>
            <a:ext cx="9812739" cy="4206240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Познакомиться с ….. символами …..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33" l="19222" r="83444">
                        <a14:foregroundMark x1="58111" y1="6444" x2="38000" y2="27444"/>
                        <a14:foregroundMark x1="57333" y1="32889" x2="59444" y2="58000"/>
                        <a14:foregroundMark x1="26778" y1="33444" x2="27444" y2="42667"/>
                        <a14:foregroundMark x1="57778" y1="35333" x2="43667" y2="43444"/>
                        <a14:foregroundMark x1="52778" y1="38000" x2="54444" y2="46556"/>
                        <a14:foregroundMark x1="45444" y1="12667" x2="57111" y2="14778"/>
                        <a14:foregroundMark x1="36778" y1="33444" x2="43000" y2="33667"/>
                        <a14:foregroundMark x1="36111" y1="33889" x2="39222" y2="3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91" t="1505" r="14023"/>
          <a:stretch/>
        </p:blipFill>
        <p:spPr bwMode="auto">
          <a:xfrm>
            <a:off x="8798308" y="1241947"/>
            <a:ext cx="3757632" cy="550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829" y="4879863"/>
            <a:ext cx="9089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 для вставки: России, официальными.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95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96520-2640-4559-BAB1-ADE3A7386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31" y="201373"/>
            <a:ext cx="6400800" cy="1389530"/>
          </a:xfrm>
        </p:spPr>
        <p:txBody>
          <a:bodyPr rtlCol="0"/>
          <a:lstStyle/>
          <a:p>
            <a:pPr rtl="0"/>
            <a:r>
              <a:rPr lang="ru-R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DED39638-AED5-4483-9DDA-49E033B811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2831" y="1590903"/>
            <a:ext cx="9812739" cy="4206240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Познакомиться с официальными символами России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33" l="19222" r="83444">
                        <a14:foregroundMark x1="58111" y1="6444" x2="38000" y2="27444"/>
                        <a14:foregroundMark x1="57333" y1="32889" x2="59444" y2="58000"/>
                        <a14:foregroundMark x1="26778" y1="33444" x2="27444" y2="42667"/>
                        <a14:foregroundMark x1="57778" y1="35333" x2="43667" y2="43444"/>
                        <a14:foregroundMark x1="52778" y1="38000" x2="54444" y2="46556"/>
                        <a14:foregroundMark x1="45444" y1="12667" x2="57111" y2="14778"/>
                        <a14:foregroundMark x1="36778" y1="33444" x2="43000" y2="33667"/>
                        <a14:foregroundMark x1="36111" y1="33889" x2="39222" y2="3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91" t="1505" r="14023"/>
          <a:stretch/>
        </p:blipFill>
        <p:spPr bwMode="auto">
          <a:xfrm>
            <a:off x="8689126" y="1132765"/>
            <a:ext cx="3757632" cy="550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874" y="4051049"/>
            <a:ext cx="2984860" cy="242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5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0679" y="1427897"/>
            <a:ext cx="3429000" cy="3429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15" y="387095"/>
            <a:ext cx="6857999" cy="65354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СТАНЦИИ: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306589" y="3142397"/>
            <a:ext cx="3429000" cy="3429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AA4F2D27-80D1-43A4-B893-7086233F71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307658" y="1623515"/>
            <a:ext cx="3429000" cy="3429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81017" y="1623515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 smtClean="0"/>
              <a:t>1.</a:t>
            </a:r>
            <a:endParaRPr lang="ru-RU" sz="16600" dirty="0"/>
          </a:p>
        </p:txBody>
      </p:sp>
      <p:sp>
        <p:nvSpPr>
          <p:cNvPr id="11" name="TextBox 10"/>
          <p:cNvSpPr txBox="1"/>
          <p:nvPr/>
        </p:nvSpPr>
        <p:spPr>
          <a:xfrm>
            <a:off x="5420436" y="3368329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2</a:t>
            </a:r>
            <a:r>
              <a:rPr lang="ru-RU" sz="16600" dirty="0" smtClean="0"/>
              <a:t>.</a:t>
            </a:r>
            <a:endParaRPr lang="ru-RU" sz="16600" dirty="0"/>
          </a:p>
        </p:txBody>
      </p:sp>
      <p:sp>
        <p:nvSpPr>
          <p:cNvPr id="12" name="TextBox 11"/>
          <p:cNvSpPr txBox="1"/>
          <p:nvPr/>
        </p:nvSpPr>
        <p:spPr>
          <a:xfrm>
            <a:off x="9304778" y="1818958"/>
            <a:ext cx="288722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3</a:t>
            </a:r>
            <a:r>
              <a:rPr lang="ru-RU" sz="16600" dirty="0" smtClean="0"/>
              <a:t>.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24586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761863" y="2169993"/>
            <a:ext cx="5104262" cy="48040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99414" l="29297" r="867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53" r="15877"/>
          <a:stretch/>
        </p:blipFill>
        <p:spPr bwMode="auto">
          <a:xfrm>
            <a:off x="9093957" y="1885665"/>
            <a:ext cx="266131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5" y="741312"/>
            <a:ext cx="8153627" cy="418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04EE7CA-01E4-4C36-A155-A254FEC02701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9E6C82-D0C1-4F22-874F-B9325F072B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40C9AB-22E5-4B15-9968-9BFD9A52E7C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84E904B8-1FB4-44AD-B9D5-D31AAFA711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99</Words>
  <Application>Microsoft Office PowerPoint</Application>
  <PresentationFormat>Широкоэкранный</PresentationFormat>
  <Paragraphs>52</Paragraphs>
  <Slides>25</Slides>
  <Notes>24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Тема:</vt:lpstr>
      <vt:lpstr>Презентация PowerPoint</vt:lpstr>
      <vt:lpstr>Презентация PowerPoint</vt:lpstr>
      <vt:lpstr>Презентация PowerPoint</vt:lpstr>
      <vt:lpstr>Цель:</vt:lpstr>
      <vt:lpstr>Цель:</vt:lpstr>
      <vt:lpstr>СТАНЦИИ: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ФИЗМИНУТКА </vt:lpstr>
      <vt:lpstr>СТАНЦИИ: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2020-08-16T23:01:46Z</dcterms:created>
  <dcterms:modified xsi:type="dcterms:W3CDTF">2025-04-17T14:46:59Z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