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9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12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0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42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02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9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54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631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969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9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9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1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1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CBE10-C4E5-4194-B0DE-0A0B8091A790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2FCA3-1DC8-4ECE-A435-BAADB0B3866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858"/>
            </a:avLst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78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10" Type="http://schemas.openxmlformats.org/officeDocument/2006/relationships/image" Target="../media/image24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908720"/>
            <a:ext cx="6408712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Кураторский час «Будьте добрыми и человечными»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4293096"/>
            <a:ext cx="4392488" cy="2035775"/>
          </a:xfrm>
          <a:prstGeom prst="roundRect">
            <a:avLst>
              <a:gd name="adj" fmla="val 10601"/>
            </a:avLst>
          </a:prstGeom>
          <a:noFill/>
          <a:ln>
            <a:noFill/>
            <a:prstDash val="sysDash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50" dirty="0">
                <a:ln w="38100">
                  <a:solidFill>
                    <a:srgbClr val="FFC000">
                      <a:alpha val="6500"/>
                    </a:srgbClr>
                  </a:solidFill>
                  <a:prstDash val="solid"/>
                </a:ln>
                <a:solidFill>
                  <a:schemeClr val="accent5">
                    <a:lumMod val="5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onotype Corsiva" panose="03010101010201010101" pitchFamily="66" charset="0"/>
              </a:rPr>
              <a:t>Толстошеина Светлана Владимировна, преподаватель ОГАПОУ «Белгородский педагогический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3383639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7F26551-AEBB-4928-9485-06ABDA7F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328293"/>
            <a:ext cx="7776864" cy="1080120"/>
          </a:xfrm>
        </p:spPr>
        <p:txBody>
          <a:bodyPr>
            <a:normAutofit fontScale="90000"/>
          </a:bodyPr>
          <a:lstStyle/>
          <a:p>
            <a:r>
              <a:rPr lang="ru-RU" sz="26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br>
              <a:rPr lang="ru-RU" sz="2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Нельзя причинять даже самого маленького страдания ничему живому. Проявляйте участие к бездомным животным, помогайте им выжить.</a:t>
            </a:r>
            <a:b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endParaRPr lang="ru-RU" sz="26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7D5EF89-B7C4-4A57-9625-B1CE985BF2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07694"/>
            <a:ext cx="2455937" cy="153604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13A582-2DAA-4E62-B832-F4294D87BF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115" y="1391704"/>
            <a:ext cx="2394830" cy="14649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DF1B3F-0078-4B52-8A42-ED6C75097F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894821"/>
            <a:ext cx="2394830" cy="154185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E1160EE-078E-49D0-AA8E-03EE8C9372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923" y="1420314"/>
            <a:ext cx="2295685" cy="144559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177C502-A783-4E5C-A9E7-76C38C5F1A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107694"/>
            <a:ext cx="2295684" cy="153604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AF7AA33-835F-44C1-A81E-6D906D6054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882405"/>
            <a:ext cx="2528255" cy="154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65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7F26551-AEBB-4928-9485-06ABDA7F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33265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6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Будьте добры с теми, кто вас окружает, делайте добро и будьте </a:t>
            </a:r>
            <a:r>
              <a:rPr lang="en-US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   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уверены, что они отблагодарят вас тем же. </a:t>
            </a:r>
            <a:br>
              <a:rPr lang="en-US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Помните, что без добрых дел нет доброго имени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0A4321-A865-4C5C-8487-B7A087E1C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339" y="4965306"/>
            <a:ext cx="2464583" cy="15914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DFDE8E-8340-40BD-8021-0A307B631E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988952"/>
            <a:ext cx="2424724" cy="15677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499A231-FF13-45F9-85DA-DE91C054DA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09527"/>
            <a:ext cx="2433311" cy="15982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2D9DAC-37D3-4E63-BFD2-B810CD3DE9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400053"/>
            <a:ext cx="2390377" cy="16283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054920A-4232-480C-9BCA-60113CF87E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777" y="1412776"/>
            <a:ext cx="2514600" cy="161558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D443EB2-4CB4-4EE0-85DF-A3AC46F9EB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83" y="3189379"/>
            <a:ext cx="2432037" cy="16184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E37B899-E92C-4D3E-BA81-AE4A2B11A93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2423382" cy="161558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94DCFF7-9B2D-4A6C-B3C4-85231F3BA1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777" y="3196951"/>
            <a:ext cx="2495550" cy="1598262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2B4FD8D-9B0A-494D-B63A-1DA74E669E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2363"/>
            <a:ext cx="2419720" cy="160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377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чтоб после себя не корить</a:t>
            </a:r>
          </a:p>
          <a:p>
            <a:pPr marL="0" indent="0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том, что сделал кому-то больно,</a:t>
            </a:r>
          </a:p>
          <a:p>
            <a:pPr marL="0" indent="0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Лучше добрым на свете быть,</a:t>
            </a:r>
          </a:p>
          <a:p>
            <a:pPr marL="0" indent="0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Злого в мире и так довольно</a:t>
            </a:r>
          </a:p>
          <a:p>
            <a:pPr marL="0" indent="0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    Э. Асадов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655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7797552" cy="432048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4400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Доброта –</a:t>
            </a:r>
          </a:p>
          <a:p>
            <a:pPr marL="0" indent="0" algn="ctr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это стремление человека </a:t>
            </a:r>
          </a:p>
          <a:p>
            <a:pPr marL="0" indent="0" algn="ctr">
              <a:buNone/>
            </a:pPr>
            <a:r>
              <a:rPr lang="ru-RU" sz="4400" b="1" spc="50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дать полное счастье всем людям, всему человечеству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6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7F26551-AEBB-4928-9485-06ABDA7F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517632" cy="149817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Человеческая доброта и милосердие, умение радоваться и переживать за других людей создают основу человеческого счастья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0284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      </a:t>
            </a:r>
            <a:r>
              <a:rPr lang="ru-RU" sz="30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Платон </a:t>
            </a: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утверждал: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«Стараясь о счастье других, мы находим свое собственное счастье»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     В 1 веке н.э. римский философ </a:t>
            </a:r>
            <a:r>
              <a:rPr lang="ru-RU" sz="30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Сенека</a:t>
            </a: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продолжает эту мысль: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«Человек, который думает только о себе, ищет во всем своей выгоды, не может быть счастлив.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Хочешь жить для себя, живи для других»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032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88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Английский писатель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И. Бентам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(18 в):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«Человек увеличивает свое счастье в той мере, </a:t>
            </a:r>
            <a:endParaRPr lang="en-US" sz="28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в какой он доставляет его другим»</a:t>
            </a:r>
          </a:p>
          <a:p>
            <a:pPr marL="0" indent="0">
              <a:buNone/>
            </a:pPr>
            <a:endParaRPr lang="ru-RU" sz="28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Русский писатель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Л.Н. Толстой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: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«В жизни есть только одно несомненное счастье – </a:t>
            </a:r>
            <a:endParaRPr lang="en-US" sz="28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жизнь для других»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648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76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Человек, делающий другим добро, умеющий им сопереживать, чувствует себя счастливым, </a:t>
            </a:r>
            <a:endParaRPr lang="en-US" sz="30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а себялюбец и эгоист – несчастлив. 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Человеколюбие общества, семьи определяется отношением к детям, старикам, к самым беззащитным братьям нашим меньшим, родной природе, стремлением помогать людям в несчастье. Ныне возрождаются такие понятия, </a:t>
            </a:r>
            <a:endParaRPr lang="en-US" sz="30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как доброта, милосердие, доброжелательность </a:t>
            </a:r>
            <a:endParaRPr lang="en-US" sz="30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30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и внимание друг к другу.</a:t>
            </a:r>
            <a:endParaRPr lang="ru-RU" sz="3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096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>
            <a:extLst>
              <a:ext uri="{FF2B5EF4-FFF2-40B4-BE49-F238E27FC236}">
                <a16:creationId xmlns:a16="http://schemas.microsoft.com/office/drawing/2014/main" id="{2576A1B8-A6EE-4293-B4A3-9842DF14F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Люди, я прошу вас, ради бога,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Не стесняйтесь доброты своей. 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На земле друзей не так уж много: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Опасайтесь потерять друзей.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F090920-E97F-413E-8112-7FC5B63D80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083" y="1968286"/>
            <a:ext cx="2628900" cy="1743075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35AA224-8E72-43C5-9743-4EAF3C2B5C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87" y="2232264"/>
            <a:ext cx="2619375" cy="17430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6C788C-10E1-4B26-94FD-70D24FA542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41" y="4125644"/>
            <a:ext cx="2726496" cy="17590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7AB3C7A-6AAB-45A3-A896-132F1E84EF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469" y="3834823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52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7F26551-AEBB-4928-9485-06ABDA7F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852" y="260648"/>
            <a:ext cx="8229600" cy="1008112"/>
          </a:xfrm>
        </p:spPr>
        <p:txBody>
          <a:bodyPr>
            <a:noAutofit/>
          </a:bodyPr>
          <a:lstStyle/>
          <a:p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Экзюпери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: </a:t>
            </a:r>
            <a:b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«Самая большая роскошь – роскошь человеческого общения»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Совет: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</a:p>
          <a:p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Избегайте конфликтов, ссор, непродуманных поступков. Ссоры вырабатывают плохие черты характера. </a:t>
            </a:r>
            <a:endParaRPr lang="en-US" sz="26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   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Человек становится сварливым, несдержанным, злым. </a:t>
            </a:r>
            <a:endParaRPr lang="en-US" sz="2600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    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Если ссора состоялась – миритесь. </a:t>
            </a:r>
          </a:p>
          <a:p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Из далекой древности греческий философ послал нам мудрое предостережение: «Помните, что дети ваши будут обходиться с вами также, как вы обходитесь со своими родителями»</a:t>
            </a:r>
          </a:p>
        </p:txBody>
      </p:sp>
    </p:spTree>
    <p:extLst>
      <p:ext uri="{BB962C8B-B14F-4D97-AF65-F5344CB8AC3E}">
        <p14:creationId xmlns:p14="http://schemas.microsoft.com/office/powerpoint/2010/main" val="916542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0CA8F2-894F-4486-BD56-F3CB30A91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467" y="2492896"/>
            <a:ext cx="3944153" cy="2592288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7F26551-AEBB-4928-9485-06ABDA7F8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33265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6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26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Проявляйте любовь и благодарность к тем, кто дал вам жизнь, поставил на ноги, чьи дни и ночи были заполнены заботой о вас.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C054FF-AD2D-4200-BB23-E2B1598861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87384"/>
            <a:ext cx="3465742" cy="2277853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1F9740-4D7F-44EC-82AB-1100D63009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52347"/>
            <a:ext cx="3464931" cy="230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84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A17242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523226"/>
      </a:hlink>
      <a:folHlink>
        <a:srgbClr val="A1724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375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Человеческая доброта и милосердие, умение радоваться и переживать за других людей создают основу человеческого счастья</vt:lpstr>
      <vt:lpstr>Презентация PowerPoint</vt:lpstr>
      <vt:lpstr>Презентация PowerPoint</vt:lpstr>
      <vt:lpstr>Люди, я прошу вас, ради бога, Не стесняйтесь доброты своей.  На земле друзей не так уж много: Опасайтесь потерять друзей. </vt:lpstr>
      <vt:lpstr>Экзюпери:  «Самая большая роскошь – роскошь человеческого общения»</vt:lpstr>
      <vt:lpstr>     Проявляйте любовь и благодарность к тем, кто дал вам жизнь, поставил на ноги, чьи дни и ночи были заполнены заботой о вас.</vt:lpstr>
      <vt:lpstr>      Нельзя причинять даже самого маленького страдания ничему живому. Проявляйте участие к бездомным животным, помогайте им выжить. </vt:lpstr>
      <vt:lpstr>     Будьте добры с теми, кто вас окружает, делайте добро и будьте    уверены, что они отблагодарят вас тем же.  Помните, что без добрых дел нет доброго имени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Hp-home</cp:lastModifiedBy>
  <cp:revision>22</cp:revision>
  <dcterms:created xsi:type="dcterms:W3CDTF">2017-01-01T06:36:09Z</dcterms:created>
  <dcterms:modified xsi:type="dcterms:W3CDTF">2022-12-27T17:29:39Z</dcterms:modified>
</cp:coreProperties>
</file>