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20BE03-15E0-4AAC-9371-DAE4F43AD238}" type="doc">
      <dgm:prSet loTypeId="urn:microsoft.com/office/officeart/2005/8/layout/radial6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D67A576-E8B9-4BE2-96D5-E229E9FE2553}">
      <dgm:prSet phldrT="[Текст]" custT="1"/>
      <dgm:spPr/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Методы работы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1D9267F2-7F16-4A26-B29C-39B377FAE50D}" type="parTrans" cxnId="{AE30D383-0AA5-4451-8192-204418D005A9}">
      <dgm:prSet/>
      <dgm:spPr/>
      <dgm:t>
        <a:bodyPr/>
        <a:lstStyle/>
        <a:p>
          <a:endParaRPr lang="ru-RU"/>
        </a:p>
      </dgm:t>
    </dgm:pt>
    <dgm:pt modelId="{424FB0FB-941B-4A05-B7FA-550FA9341947}" type="sibTrans" cxnId="{AE30D383-0AA5-4451-8192-204418D005A9}">
      <dgm:prSet/>
      <dgm:spPr/>
      <dgm:t>
        <a:bodyPr/>
        <a:lstStyle/>
        <a:p>
          <a:endParaRPr lang="ru-RU"/>
        </a:p>
      </dgm:t>
    </dgm:pt>
    <dgm:pt modelId="{218BA538-4648-4A45-ABF9-9DC77226FAC0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Проблемный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D281730-5732-4EF9-A584-4F9A8BD8C15B}" type="parTrans" cxnId="{B5E6F124-74C2-4972-A9F5-6DDA18E74029}">
      <dgm:prSet/>
      <dgm:spPr/>
      <dgm:t>
        <a:bodyPr/>
        <a:lstStyle/>
        <a:p>
          <a:endParaRPr lang="ru-RU"/>
        </a:p>
      </dgm:t>
    </dgm:pt>
    <dgm:pt modelId="{52BD6F3F-AC6D-4B04-9BA9-67B2387C6368}" type="sibTrans" cxnId="{B5E6F124-74C2-4972-A9F5-6DDA18E74029}">
      <dgm:prSet/>
      <dgm:spPr/>
      <dgm:t>
        <a:bodyPr/>
        <a:lstStyle/>
        <a:p>
          <a:endParaRPr lang="ru-RU"/>
        </a:p>
      </dgm:t>
    </dgm:pt>
    <dgm:pt modelId="{EA19CBB6-156F-4950-A89F-12407E73A48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Частично-поисковый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32CB8EC-6160-42A0-9F06-B3C1C54D24FC}" type="parTrans" cxnId="{EAEF7A1F-0963-40AD-9080-A05F0CB1EEA3}">
      <dgm:prSet/>
      <dgm:spPr/>
      <dgm:t>
        <a:bodyPr/>
        <a:lstStyle/>
        <a:p>
          <a:endParaRPr lang="ru-RU"/>
        </a:p>
      </dgm:t>
    </dgm:pt>
    <dgm:pt modelId="{01C260C8-9DB5-4E63-A93B-04A96ED4BADC}" type="sibTrans" cxnId="{EAEF7A1F-0963-40AD-9080-A05F0CB1EEA3}">
      <dgm:prSet/>
      <dgm:spPr/>
      <dgm:t>
        <a:bodyPr/>
        <a:lstStyle/>
        <a:p>
          <a:endParaRPr lang="ru-RU"/>
        </a:p>
      </dgm:t>
    </dgm:pt>
    <dgm:pt modelId="{A106B630-D85A-41C2-8D53-2D6F45865DA4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Исследовательский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71BDE84-A84F-4DDC-9D41-1FAEC9E66D51}" type="parTrans" cxnId="{A22FA599-8EB6-49BC-95AB-28FD2F04C64E}">
      <dgm:prSet/>
      <dgm:spPr/>
      <dgm:t>
        <a:bodyPr/>
        <a:lstStyle/>
        <a:p>
          <a:endParaRPr lang="ru-RU"/>
        </a:p>
      </dgm:t>
    </dgm:pt>
    <dgm:pt modelId="{12F08973-E5DE-4475-AE0D-E68D0297E085}" type="sibTrans" cxnId="{A22FA599-8EB6-49BC-95AB-28FD2F04C64E}">
      <dgm:prSet/>
      <dgm:spPr/>
      <dgm:t>
        <a:bodyPr/>
        <a:lstStyle/>
        <a:p>
          <a:endParaRPr lang="ru-RU"/>
        </a:p>
      </dgm:t>
    </dgm:pt>
    <dgm:pt modelId="{D4AF71F4-2045-4544-8D43-93229C86978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Эвристический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A8693D9-F889-4963-987D-295F3AE47118}" type="parTrans" cxnId="{0B1E9309-2B9A-4B4A-A540-D9B26DA975CD}">
      <dgm:prSet/>
      <dgm:spPr/>
      <dgm:t>
        <a:bodyPr/>
        <a:lstStyle/>
        <a:p>
          <a:endParaRPr lang="ru-RU"/>
        </a:p>
      </dgm:t>
    </dgm:pt>
    <dgm:pt modelId="{22F52D47-C2B5-4FA2-87FB-EE5FE265CDC2}" type="sibTrans" cxnId="{0B1E9309-2B9A-4B4A-A540-D9B26DA975CD}">
      <dgm:prSet/>
      <dgm:spPr/>
      <dgm:t>
        <a:bodyPr/>
        <a:lstStyle/>
        <a:p>
          <a:endParaRPr lang="ru-RU"/>
        </a:p>
      </dgm:t>
    </dgm:pt>
    <dgm:pt modelId="{C6C036E8-9C2C-4C48-B35B-67180ABB4D5D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Репродуктивный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689F176-7BD3-4638-8C47-8697962708F0}" type="parTrans" cxnId="{E4B79BDA-1B51-46C6-BF5D-32FC217BED36}">
      <dgm:prSet/>
      <dgm:spPr/>
      <dgm:t>
        <a:bodyPr/>
        <a:lstStyle/>
        <a:p>
          <a:endParaRPr lang="ru-RU"/>
        </a:p>
      </dgm:t>
    </dgm:pt>
    <dgm:pt modelId="{B5145E2A-1D65-4AF6-8BA5-4483D16D9DCC}" type="sibTrans" cxnId="{E4B79BDA-1B51-46C6-BF5D-32FC217BED36}">
      <dgm:prSet/>
      <dgm:spPr/>
      <dgm:t>
        <a:bodyPr/>
        <a:lstStyle/>
        <a:p>
          <a:endParaRPr lang="ru-RU"/>
        </a:p>
      </dgm:t>
    </dgm:pt>
    <dgm:pt modelId="{461B2E9D-492A-43A6-93E6-6B408D02297A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Иллюстративный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BF3AA6C-DA7C-451D-940D-65720FD0F239}" type="parTrans" cxnId="{91EB34EB-BBB2-4868-9CE0-5B7E57C95A5D}">
      <dgm:prSet/>
      <dgm:spPr/>
      <dgm:t>
        <a:bodyPr/>
        <a:lstStyle/>
        <a:p>
          <a:endParaRPr lang="ru-RU"/>
        </a:p>
      </dgm:t>
    </dgm:pt>
    <dgm:pt modelId="{137089A9-3C62-4E44-9B40-CB317E712566}" type="sibTrans" cxnId="{91EB34EB-BBB2-4868-9CE0-5B7E57C95A5D}">
      <dgm:prSet/>
      <dgm:spPr/>
      <dgm:t>
        <a:bodyPr/>
        <a:lstStyle/>
        <a:p>
          <a:endParaRPr lang="ru-RU"/>
        </a:p>
      </dgm:t>
    </dgm:pt>
    <dgm:pt modelId="{E68EDE2A-E517-439F-AB7C-D787995A7C78}" type="pres">
      <dgm:prSet presAssocID="{A020BE03-15E0-4AAC-9371-DAE4F43AD23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FDDEB9-85C6-4E59-A393-A4902CA72183}" type="pres">
      <dgm:prSet presAssocID="{AD67A576-E8B9-4BE2-96D5-E229E9FE2553}" presName="centerShape" presStyleLbl="node0" presStyleIdx="0" presStyleCnt="1" custScaleX="155324"/>
      <dgm:spPr/>
      <dgm:t>
        <a:bodyPr/>
        <a:lstStyle/>
        <a:p>
          <a:endParaRPr lang="ru-RU"/>
        </a:p>
      </dgm:t>
    </dgm:pt>
    <dgm:pt modelId="{37320CB8-A102-4D32-9552-8E42D588F135}" type="pres">
      <dgm:prSet presAssocID="{218BA538-4648-4A45-ABF9-9DC77226FAC0}" presName="node" presStyleLbl="node1" presStyleIdx="0" presStyleCnt="6" custScaleX="155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9FE22-5606-4970-8592-6C4586CB15A4}" type="pres">
      <dgm:prSet presAssocID="{218BA538-4648-4A45-ABF9-9DC77226FAC0}" presName="dummy" presStyleCnt="0"/>
      <dgm:spPr/>
    </dgm:pt>
    <dgm:pt modelId="{8060E9FC-A9FF-48D6-BDE8-EF0A6831E476}" type="pres">
      <dgm:prSet presAssocID="{52BD6F3F-AC6D-4B04-9BA9-67B2387C6368}" presName="sibTrans" presStyleLbl="sibTrans2D1" presStyleIdx="0" presStyleCnt="6"/>
      <dgm:spPr/>
      <dgm:t>
        <a:bodyPr/>
        <a:lstStyle/>
        <a:p>
          <a:endParaRPr lang="ru-RU"/>
        </a:p>
      </dgm:t>
    </dgm:pt>
    <dgm:pt modelId="{34B979F5-905A-49D3-9DF8-E334A39EF768}" type="pres">
      <dgm:prSet presAssocID="{EA19CBB6-156F-4950-A89F-12407E73A484}" presName="node" presStyleLbl="node1" presStyleIdx="1" presStyleCnt="6" custScaleX="172248" custRadScaleRad="110919" custRadScaleInc="127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6A8C3-782E-466F-B4DE-72E66F4169FB}" type="pres">
      <dgm:prSet presAssocID="{EA19CBB6-156F-4950-A89F-12407E73A484}" presName="dummy" presStyleCnt="0"/>
      <dgm:spPr/>
    </dgm:pt>
    <dgm:pt modelId="{689694BF-28F6-4A9A-83B6-75A50464BBF6}" type="pres">
      <dgm:prSet presAssocID="{01C260C8-9DB5-4E63-A93B-04A96ED4BADC}" presName="sibTrans" presStyleLbl="sibTrans2D1" presStyleIdx="1" presStyleCnt="6" custScaleX="108979"/>
      <dgm:spPr/>
      <dgm:t>
        <a:bodyPr/>
        <a:lstStyle/>
        <a:p>
          <a:endParaRPr lang="ru-RU"/>
        </a:p>
      </dgm:t>
    </dgm:pt>
    <dgm:pt modelId="{57DEEEE3-8298-40A8-82E1-5760D266A2FB}" type="pres">
      <dgm:prSet presAssocID="{A106B630-D85A-41C2-8D53-2D6F45865DA4}" presName="node" presStyleLbl="node1" presStyleIdx="2" presStyleCnt="6" custScaleX="166607" custScaleY="94843" custRadScaleRad="110083" custRadScaleInc="-6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6FBDED-5D83-40E9-B1EB-92CB6FDEE87D}" type="pres">
      <dgm:prSet presAssocID="{A106B630-D85A-41C2-8D53-2D6F45865DA4}" presName="dummy" presStyleCnt="0"/>
      <dgm:spPr/>
    </dgm:pt>
    <dgm:pt modelId="{91B86ABD-35CE-4B96-AAB9-9E46E24FBF5F}" type="pres">
      <dgm:prSet presAssocID="{12F08973-E5DE-4475-AE0D-E68D0297E085}" presName="sibTrans" presStyleLbl="sibTrans2D1" presStyleIdx="2" presStyleCnt="6"/>
      <dgm:spPr/>
      <dgm:t>
        <a:bodyPr/>
        <a:lstStyle/>
        <a:p>
          <a:endParaRPr lang="ru-RU"/>
        </a:p>
      </dgm:t>
    </dgm:pt>
    <dgm:pt modelId="{38F1BF75-B458-419A-B946-8679A5080D83}" type="pres">
      <dgm:prSet presAssocID="{D4AF71F4-2045-4544-8D43-93229C86978E}" presName="node" presStyleLbl="node1" presStyleIdx="3" presStyleCnt="6" custScaleX="155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7E126-EBD1-4A32-85B8-644F679A29F2}" type="pres">
      <dgm:prSet presAssocID="{D4AF71F4-2045-4544-8D43-93229C86978E}" presName="dummy" presStyleCnt="0"/>
      <dgm:spPr/>
    </dgm:pt>
    <dgm:pt modelId="{C0077508-DBC7-49B8-A6F9-9A162C7086A8}" type="pres">
      <dgm:prSet presAssocID="{22F52D47-C2B5-4FA2-87FB-EE5FE265CDC2}" presName="sibTrans" presStyleLbl="sibTrans2D1" presStyleIdx="3" presStyleCnt="6"/>
      <dgm:spPr/>
      <dgm:t>
        <a:bodyPr/>
        <a:lstStyle/>
        <a:p>
          <a:endParaRPr lang="ru-RU"/>
        </a:p>
      </dgm:t>
    </dgm:pt>
    <dgm:pt modelId="{2DC897D7-CCA0-4DD4-A8E1-888598B6DDA4}" type="pres">
      <dgm:prSet presAssocID="{C6C036E8-9C2C-4C48-B35B-67180ABB4D5D}" presName="node" presStyleLbl="node1" presStyleIdx="4" presStyleCnt="6" custScaleX="155324" custRadScaleRad="112551" custRadScaleInc="21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41338E-00B0-4A4D-BA78-439E0814F253}" type="pres">
      <dgm:prSet presAssocID="{C6C036E8-9C2C-4C48-B35B-67180ABB4D5D}" presName="dummy" presStyleCnt="0"/>
      <dgm:spPr/>
    </dgm:pt>
    <dgm:pt modelId="{78370F60-87AD-46FF-9CB5-46D04AA91523}" type="pres">
      <dgm:prSet presAssocID="{B5145E2A-1D65-4AF6-8BA5-4483D16D9DCC}" presName="sibTrans" presStyleLbl="sibTrans2D1" presStyleIdx="4" presStyleCnt="6"/>
      <dgm:spPr/>
      <dgm:t>
        <a:bodyPr/>
        <a:lstStyle/>
        <a:p>
          <a:endParaRPr lang="ru-RU"/>
        </a:p>
      </dgm:t>
    </dgm:pt>
    <dgm:pt modelId="{95F4298C-6647-4FB7-B4B7-5AF0F9AFCF2B}" type="pres">
      <dgm:prSet presAssocID="{461B2E9D-492A-43A6-93E6-6B408D02297A}" presName="node" presStyleLbl="node1" presStyleIdx="5" presStyleCnt="6" custScaleX="155324" custRadScaleRad="114828" custRadScaleInc="-10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6B7F6B-958F-4569-A775-6949E15781BE}" type="pres">
      <dgm:prSet presAssocID="{461B2E9D-492A-43A6-93E6-6B408D02297A}" presName="dummy" presStyleCnt="0"/>
      <dgm:spPr/>
    </dgm:pt>
    <dgm:pt modelId="{79FD3799-FB68-4B43-BAC6-FAF4EBA91F86}" type="pres">
      <dgm:prSet presAssocID="{137089A9-3C62-4E44-9B40-CB317E712566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E76A33CA-9C34-40A9-B9E7-D9F2C67A5117}" type="presOf" srcId="{22F52D47-C2B5-4FA2-87FB-EE5FE265CDC2}" destId="{C0077508-DBC7-49B8-A6F9-9A162C7086A8}" srcOrd="0" destOrd="0" presId="urn:microsoft.com/office/officeart/2005/8/layout/radial6"/>
    <dgm:cxn modelId="{7CC3C435-4287-4CED-805D-1CA5FAF2D522}" type="presOf" srcId="{EA19CBB6-156F-4950-A89F-12407E73A484}" destId="{34B979F5-905A-49D3-9DF8-E334A39EF768}" srcOrd="0" destOrd="0" presId="urn:microsoft.com/office/officeart/2005/8/layout/radial6"/>
    <dgm:cxn modelId="{3DC655BE-CD52-4FFD-A3E7-66A4DCBF536D}" type="presOf" srcId="{AD67A576-E8B9-4BE2-96D5-E229E9FE2553}" destId="{4EFDDEB9-85C6-4E59-A393-A4902CA72183}" srcOrd="0" destOrd="0" presId="urn:microsoft.com/office/officeart/2005/8/layout/radial6"/>
    <dgm:cxn modelId="{91EB34EB-BBB2-4868-9CE0-5B7E57C95A5D}" srcId="{AD67A576-E8B9-4BE2-96D5-E229E9FE2553}" destId="{461B2E9D-492A-43A6-93E6-6B408D02297A}" srcOrd="5" destOrd="0" parTransId="{7BF3AA6C-DA7C-451D-940D-65720FD0F239}" sibTransId="{137089A9-3C62-4E44-9B40-CB317E712566}"/>
    <dgm:cxn modelId="{5AEBDD7B-02D4-4C34-8261-AE76691F0659}" type="presOf" srcId="{D4AF71F4-2045-4544-8D43-93229C86978E}" destId="{38F1BF75-B458-419A-B946-8679A5080D83}" srcOrd="0" destOrd="0" presId="urn:microsoft.com/office/officeart/2005/8/layout/radial6"/>
    <dgm:cxn modelId="{B5E6F124-74C2-4972-A9F5-6DDA18E74029}" srcId="{AD67A576-E8B9-4BE2-96D5-E229E9FE2553}" destId="{218BA538-4648-4A45-ABF9-9DC77226FAC0}" srcOrd="0" destOrd="0" parTransId="{3D281730-5732-4EF9-A584-4F9A8BD8C15B}" sibTransId="{52BD6F3F-AC6D-4B04-9BA9-67B2387C6368}"/>
    <dgm:cxn modelId="{DA9C0EB1-4C7B-48EA-81A2-BA1697D7D338}" type="presOf" srcId="{A106B630-D85A-41C2-8D53-2D6F45865DA4}" destId="{57DEEEE3-8298-40A8-82E1-5760D266A2FB}" srcOrd="0" destOrd="0" presId="urn:microsoft.com/office/officeart/2005/8/layout/radial6"/>
    <dgm:cxn modelId="{47A35FC8-BEEB-4961-9FD2-29EF28048A49}" type="presOf" srcId="{A020BE03-15E0-4AAC-9371-DAE4F43AD238}" destId="{E68EDE2A-E517-439F-AB7C-D787995A7C78}" srcOrd="0" destOrd="0" presId="urn:microsoft.com/office/officeart/2005/8/layout/radial6"/>
    <dgm:cxn modelId="{CFE2D256-B24B-47AB-8A40-F250DADFCB5F}" type="presOf" srcId="{137089A9-3C62-4E44-9B40-CB317E712566}" destId="{79FD3799-FB68-4B43-BAC6-FAF4EBA91F86}" srcOrd="0" destOrd="0" presId="urn:microsoft.com/office/officeart/2005/8/layout/radial6"/>
    <dgm:cxn modelId="{E4B79BDA-1B51-46C6-BF5D-32FC217BED36}" srcId="{AD67A576-E8B9-4BE2-96D5-E229E9FE2553}" destId="{C6C036E8-9C2C-4C48-B35B-67180ABB4D5D}" srcOrd="4" destOrd="0" parTransId="{0689F176-7BD3-4638-8C47-8697962708F0}" sibTransId="{B5145E2A-1D65-4AF6-8BA5-4483D16D9DCC}"/>
    <dgm:cxn modelId="{D620D433-3D09-4A85-B7FD-8D49D5747A50}" type="presOf" srcId="{C6C036E8-9C2C-4C48-B35B-67180ABB4D5D}" destId="{2DC897D7-CCA0-4DD4-A8E1-888598B6DDA4}" srcOrd="0" destOrd="0" presId="urn:microsoft.com/office/officeart/2005/8/layout/radial6"/>
    <dgm:cxn modelId="{0B1E9309-2B9A-4B4A-A540-D9B26DA975CD}" srcId="{AD67A576-E8B9-4BE2-96D5-E229E9FE2553}" destId="{D4AF71F4-2045-4544-8D43-93229C86978E}" srcOrd="3" destOrd="0" parTransId="{AA8693D9-F889-4963-987D-295F3AE47118}" sibTransId="{22F52D47-C2B5-4FA2-87FB-EE5FE265CDC2}"/>
    <dgm:cxn modelId="{AA278D9A-F1ED-4198-BE2B-913E4653AD05}" type="presOf" srcId="{52BD6F3F-AC6D-4B04-9BA9-67B2387C6368}" destId="{8060E9FC-A9FF-48D6-BDE8-EF0A6831E476}" srcOrd="0" destOrd="0" presId="urn:microsoft.com/office/officeart/2005/8/layout/radial6"/>
    <dgm:cxn modelId="{AE30D383-0AA5-4451-8192-204418D005A9}" srcId="{A020BE03-15E0-4AAC-9371-DAE4F43AD238}" destId="{AD67A576-E8B9-4BE2-96D5-E229E9FE2553}" srcOrd="0" destOrd="0" parTransId="{1D9267F2-7F16-4A26-B29C-39B377FAE50D}" sibTransId="{424FB0FB-941B-4A05-B7FA-550FA9341947}"/>
    <dgm:cxn modelId="{7699A36D-434B-4ECE-9BD3-27AFFDC8DFFD}" type="presOf" srcId="{12F08973-E5DE-4475-AE0D-E68D0297E085}" destId="{91B86ABD-35CE-4B96-AAB9-9E46E24FBF5F}" srcOrd="0" destOrd="0" presId="urn:microsoft.com/office/officeart/2005/8/layout/radial6"/>
    <dgm:cxn modelId="{EAEF7A1F-0963-40AD-9080-A05F0CB1EEA3}" srcId="{AD67A576-E8B9-4BE2-96D5-E229E9FE2553}" destId="{EA19CBB6-156F-4950-A89F-12407E73A484}" srcOrd="1" destOrd="0" parTransId="{F32CB8EC-6160-42A0-9F06-B3C1C54D24FC}" sibTransId="{01C260C8-9DB5-4E63-A93B-04A96ED4BADC}"/>
    <dgm:cxn modelId="{A22FA599-8EB6-49BC-95AB-28FD2F04C64E}" srcId="{AD67A576-E8B9-4BE2-96D5-E229E9FE2553}" destId="{A106B630-D85A-41C2-8D53-2D6F45865DA4}" srcOrd="2" destOrd="0" parTransId="{371BDE84-A84F-4DDC-9D41-1FAEC9E66D51}" sibTransId="{12F08973-E5DE-4475-AE0D-E68D0297E085}"/>
    <dgm:cxn modelId="{CD10FE76-58B8-49FB-BD36-F3F0F231B1A3}" type="presOf" srcId="{461B2E9D-492A-43A6-93E6-6B408D02297A}" destId="{95F4298C-6647-4FB7-B4B7-5AF0F9AFCF2B}" srcOrd="0" destOrd="0" presId="urn:microsoft.com/office/officeart/2005/8/layout/radial6"/>
    <dgm:cxn modelId="{D80F5600-FEF0-46E8-AEE6-713BDBB21EF4}" type="presOf" srcId="{01C260C8-9DB5-4E63-A93B-04A96ED4BADC}" destId="{689694BF-28F6-4A9A-83B6-75A50464BBF6}" srcOrd="0" destOrd="0" presId="urn:microsoft.com/office/officeart/2005/8/layout/radial6"/>
    <dgm:cxn modelId="{78A61CB2-6F33-458A-A4C4-9859DBFDAE4A}" type="presOf" srcId="{218BA538-4648-4A45-ABF9-9DC77226FAC0}" destId="{37320CB8-A102-4D32-9552-8E42D588F135}" srcOrd="0" destOrd="0" presId="urn:microsoft.com/office/officeart/2005/8/layout/radial6"/>
    <dgm:cxn modelId="{272C9D2F-3427-45F0-8DBF-DD9DD07C4AD1}" type="presOf" srcId="{B5145E2A-1D65-4AF6-8BA5-4483D16D9DCC}" destId="{78370F60-87AD-46FF-9CB5-46D04AA91523}" srcOrd="0" destOrd="0" presId="urn:microsoft.com/office/officeart/2005/8/layout/radial6"/>
    <dgm:cxn modelId="{F9845357-78B0-4AFD-9F26-9840998AE7BF}" type="presParOf" srcId="{E68EDE2A-E517-439F-AB7C-D787995A7C78}" destId="{4EFDDEB9-85C6-4E59-A393-A4902CA72183}" srcOrd="0" destOrd="0" presId="urn:microsoft.com/office/officeart/2005/8/layout/radial6"/>
    <dgm:cxn modelId="{E28645F9-5B8C-47CA-B2C7-1DA1EDFDCF80}" type="presParOf" srcId="{E68EDE2A-E517-439F-AB7C-D787995A7C78}" destId="{37320CB8-A102-4D32-9552-8E42D588F135}" srcOrd="1" destOrd="0" presId="urn:microsoft.com/office/officeart/2005/8/layout/radial6"/>
    <dgm:cxn modelId="{D85F5D7E-1AFF-4C5B-A52E-0300C51E18AB}" type="presParOf" srcId="{E68EDE2A-E517-439F-AB7C-D787995A7C78}" destId="{A5E9FE22-5606-4970-8592-6C4586CB15A4}" srcOrd="2" destOrd="0" presId="urn:microsoft.com/office/officeart/2005/8/layout/radial6"/>
    <dgm:cxn modelId="{526BF826-E1D8-4F1A-931A-A3BF1EA76E8B}" type="presParOf" srcId="{E68EDE2A-E517-439F-AB7C-D787995A7C78}" destId="{8060E9FC-A9FF-48D6-BDE8-EF0A6831E476}" srcOrd="3" destOrd="0" presId="urn:microsoft.com/office/officeart/2005/8/layout/radial6"/>
    <dgm:cxn modelId="{9B8BE6B8-48EF-41C3-A1EF-DFE7ADE83D21}" type="presParOf" srcId="{E68EDE2A-E517-439F-AB7C-D787995A7C78}" destId="{34B979F5-905A-49D3-9DF8-E334A39EF768}" srcOrd="4" destOrd="0" presId="urn:microsoft.com/office/officeart/2005/8/layout/radial6"/>
    <dgm:cxn modelId="{EC125433-6AB4-4F04-B0A3-9CD0CB7718F2}" type="presParOf" srcId="{E68EDE2A-E517-439F-AB7C-D787995A7C78}" destId="{4606A8C3-782E-466F-B4DE-72E66F4169FB}" srcOrd="5" destOrd="0" presId="urn:microsoft.com/office/officeart/2005/8/layout/radial6"/>
    <dgm:cxn modelId="{DA8E78A5-0DE0-4F81-ADF3-70E143F12CE0}" type="presParOf" srcId="{E68EDE2A-E517-439F-AB7C-D787995A7C78}" destId="{689694BF-28F6-4A9A-83B6-75A50464BBF6}" srcOrd="6" destOrd="0" presId="urn:microsoft.com/office/officeart/2005/8/layout/radial6"/>
    <dgm:cxn modelId="{EA0EA050-6560-40C2-B2AC-62810C458767}" type="presParOf" srcId="{E68EDE2A-E517-439F-AB7C-D787995A7C78}" destId="{57DEEEE3-8298-40A8-82E1-5760D266A2FB}" srcOrd="7" destOrd="0" presId="urn:microsoft.com/office/officeart/2005/8/layout/radial6"/>
    <dgm:cxn modelId="{ADC3B492-E68D-4AEF-AD1D-CD37B8BD1515}" type="presParOf" srcId="{E68EDE2A-E517-439F-AB7C-D787995A7C78}" destId="{5B6FBDED-5D83-40E9-B1EB-92CB6FDEE87D}" srcOrd="8" destOrd="0" presId="urn:microsoft.com/office/officeart/2005/8/layout/radial6"/>
    <dgm:cxn modelId="{428AF9A8-2C95-4FDB-9FF9-79E786987483}" type="presParOf" srcId="{E68EDE2A-E517-439F-AB7C-D787995A7C78}" destId="{91B86ABD-35CE-4B96-AAB9-9E46E24FBF5F}" srcOrd="9" destOrd="0" presId="urn:microsoft.com/office/officeart/2005/8/layout/radial6"/>
    <dgm:cxn modelId="{17793DDF-1DE5-450E-92E3-9C0145E9BF7E}" type="presParOf" srcId="{E68EDE2A-E517-439F-AB7C-D787995A7C78}" destId="{38F1BF75-B458-419A-B946-8679A5080D83}" srcOrd="10" destOrd="0" presId="urn:microsoft.com/office/officeart/2005/8/layout/radial6"/>
    <dgm:cxn modelId="{D49FE9DD-36D9-447E-B99C-9AA53CFCD643}" type="presParOf" srcId="{E68EDE2A-E517-439F-AB7C-D787995A7C78}" destId="{0397E126-EBD1-4A32-85B8-644F679A29F2}" srcOrd="11" destOrd="0" presId="urn:microsoft.com/office/officeart/2005/8/layout/radial6"/>
    <dgm:cxn modelId="{4125A554-6B43-4718-A88A-8B1EE75967B7}" type="presParOf" srcId="{E68EDE2A-E517-439F-AB7C-D787995A7C78}" destId="{C0077508-DBC7-49B8-A6F9-9A162C7086A8}" srcOrd="12" destOrd="0" presId="urn:microsoft.com/office/officeart/2005/8/layout/radial6"/>
    <dgm:cxn modelId="{001FF520-0D56-46EB-A117-63522E05434D}" type="presParOf" srcId="{E68EDE2A-E517-439F-AB7C-D787995A7C78}" destId="{2DC897D7-CCA0-4DD4-A8E1-888598B6DDA4}" srcOrd="13" destOrd="0" presId="urn:microsoft.com/office/officeart/2005/8/layout/radial6"/>
    <dgm:cxn modelId="{119E7B8F-4881-4826-8BA4-FC312148D9DA}" type="presParOf" srcId="{E68EDE2A-E517-439F-AB7C-D787995A7C78}" destId="{3441338E-00B0-4A4D-BA78-439E0814F253}" srcOrd="14" destOrd="0" presId="urn:microsoft.com/office/officeart/2005/8/layout/radial6"/>
    <dgm:cxn modelId="{5D744E39-35DB-449D-A2F4-D6D36BD1333A}" type="presParOf" srcId="{E68EDE2A-E517-439F-AB7C-D787995A7C78}" destId="{78370F60-87AD-46FF-9CB5-46D04AA91523}" srcOrd="15" destOrd="0" presId="urn:microsoft.com/office/officeart/2005/8/layout/radial6"/>
    <dgm:cxn modelId="{CC44C75E-D050-41A8-861C-8D9A786507CB}" type="presParOf" srcId="{E68EDE2A-E517-439F-AB7C-D787995A7C78}" destId="{95F4298C-6647-4FB7-B4B7-5AF0F9AFCF2B}" srcOrd="16" destOrd="0" presId="urn:microsoft.com/office/officeart/2005/8/layout/radial6"/>
    <dgm:cxn modelId="{1D363A56-8652-4709-827C-C4CC55EA319D}" type="presParOf" srcId="{E68EDE2A-E517-439F-AB7C-D787995A7C78}" destId="{6F6B7F6B-958F-4569-A775-6949E15781BE}" srcOrd="17" destOrd="0" presId="urn:microsoft.com/office/officeart/2005/8/layout/radial6"/>
    <dgm:cxn modelId="{427AB624-101E-4DD0-994C-B788B9A28CF0}" type="presParOf" srcId="{E68EDE2A-E517-439F-AB7C-D787995A7C78}" destId="{79FD3799-FB68-4B43-BAC6-FAF4EBA91F86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1BABF-6089-4D34-B794-534D1895FF38}" type="doc">
      <dgm:prSet loTypeId="urn:microsoft.com/office/officeart/2005/8/layout/hierarchy4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FB772C8-4203-4D55-952D-BF6650F59D8B}">
      <dgm:prSet phldrT="[Текст]"/>
      <dgm:spPr/>
      <dgm:t>
        <a:bodyPr/>
        <a:lstStyle/>
        <a:p>
          <a:r>
            <a:rPr lang="ru-RU" dirty="0" smtClean="0">
              <a:latin typeface="Monotype Corsiva" pitchFamily="66" charset="0"/>
              <a:cs typeface="Times New Roman" pitchFamily="18" charset="0"/>
            </a:rPr>
            <a:t>Формы занятий</a:t>
          </a:r>
          <a:endParaRPr lang="ru-RU" dirty="0">
            <a:latin typeface="Monotype Corsiva" pitchFamily="66" charset="0"/>
            <a:cs typeface="Times New Roman" pitchFamily="18" charset="0"/>
          </a:endParaRPr>
        </a:p>
      </dgm:t>
    </dgm:pt>
    <dgm:pt modelId="{2189464B-2E02-4870-A593-ACD1C62B3E0A}" type="parTrans" cxnId="{591BF602-E33D-4F51-AC9C-2900D870D860}">
      <dgm:prSet/>
      <dgm:spPr/>
      <dgm:t>
        <a:bodyPr/>
        <a:lstStyle/>
        <a:p>
          <a:endParaRPr lang="ru-RU"/>
        </a:p>
      </dgm:t>
    </dgm:pt>
    <dgm:pt modelId="{999B3C6A-7909-47DF-80BC-850A840A5B4D}" type="sibTrans" cxnId="{591BF602-E33D-4F51-AC9C-2900D870D860}">
      <dgm:prSet/>
      <dgm:spPr/>
      <dgm:t>
        <a:bodyPr/>
        <a:lstStyle/>
        <a:p>
          <a:endParaRPr lang="ru-RU"/>
        </a:p>
      </dgm:t>
    </dgm:pt>
    <dgm:pt modelId="{BB318AA0-EDCD-4ED8-AED3-EDFCFEC1446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Коллективное творчество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A95C9B7-A8E8-46C9-B904-064793C7FD29}" type="parTrans" cxnId="{F1737EDB-04C4-4B83-B48B-EF9B6515833E}">
      <dgm:prSet/>
      <dgm:spPr/>
      <dgm:t>
        <a:bodyPr/>
        <a:lstStyle/>
        <a:p>
          <a:endParaRPr lang="ru-RU"/>
        </a:p>
      </dgm:t>
    </dgm:pt>
    <dgm:pt modelId="{904D6638-9AEB-4826-AC8D-126950E1CA0A}" type="sibTrans" cxnId="{F1737EDB-04C4-4B83-B48B-EF9B6515833E}">
      <dgm:prSet/>
      <dgm:spPr/>
      <dgm:t>
        <a:bodyPr/>
        <a:lstStyle/>
        <a:p>
          <a:endParaRPr lang="ru-RU"/>
        </a:p>
      </dgm:t>
    </dgm:pt>
    <dgm:pt modelId="{0D46929B-889D-45DC-9B90-C569C9DB9085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Индивидуальная работа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46941E0-0FB4-48E4-A5A1-1BB2566D4815}" type="parTrans" cxnId="{A59D62ED-22BB-4BDF-97A7-8CBB0712A5B6}">
      <dgm:prSet/>
      <dgm:spPr/>
      <dgm:t>
        <a:bodyPr/>
        <a:lstStyle/>
        <a:p>
          <a:endParaRPr lang="ru-RU"/>
        </a:p>
      </dgm:t>
    </dgm:pt>
    <dgm:pt modelId="{28193CBD-88D7-4D24-8667-313D93B0B3EC}" type="sibTrans" cxnId="{A59D62ED-22BB-4BDF-97A7-8CBB0712A5B6}">
      <dgm:prSet/>
      <dgm:spPr/>
      <dgm:t>
        <a:bodyPr/>
        <a:lstStyle/>
        <a:p>
          <a:endParaRPr lang="ru-RU"/>
        </a:p>
      </dgm:t>
    </dgm:pt>
    <dgm:pt modelId="{8A0CE580-25E8-4E16-9373-FE098A98A598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Праздники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6DB4ABD-C835-43CB-A21B-9E15C394541F}" type="parTrans" cxnId="{4B4F139C-3DF5-41C1-B819-FEA6ADA88E58}">
      <dgm:prSet/>
      <dgm:spPr/>
      <dgm:t>
        <a:bodyPr/>
        <a:lstStyle/>
        <a:p>
          <a:endParaRPr lang="ru-RU"/>
        </a:p>
      </dgm:t>
    </dgm:pt>
    <dgm:pt modelId="{BF70C4DC-8FC1-47E9-8892-3D1F040E8141}" type="sibTrans" cxnId="{4B4F139C-3DF5-41C1-B819-FEA6ADA88E58}">
      <dgm:prSet/>
      <dgm:spPr/>
      <dgm:t>
        <a:bodyPr/>
        <a:lstStyle/>
        <a:p>
          <a:endParaRPr lang="ru-RU"/>
        </a:p>
      </dgm:t>
    </dgm:pt>
    <dgm:pt modelId="{A7933E0A-F3F0-4AFD-B552-7B5AB337F096}" type="pres">
      <dgm:prSet presAssocID="{D851BABF-6089-4D34-B794-534D1895FF3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4D6306-C7B4-4004-99FD-9C9D6BEB3303}" type="pres">
      <dgm:prSet presAssocID="{8FB772C8-4203-4D55-952D-BF6650F59D8B}" presName="vertOne" presStyleCnt="0"/>
      <dgm:spPr/>
    </dgm:pt>
    <dgm:pt modelId="{997B7FDB-4D81-4A36-BC7B-98B8F3A4F1C2}" type="pres">
      <dgm:prSet presAssocID="{8FB772C8-4203-4D55-952D-BF6650F59D8B}" presName="txOne" presStyleLbl="node0" presStyleIdx="0" presStyleCnt="1" custLinFactNeighborX="-2973" custLinFactNeighborY="-6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62F8F8-49AB-4E00-89CD-1738B0A19ED6}" type="pres">
      <dgm:prSet presAssocID="{8FB772C8-4203-4D55-952D-BF6650F59D8B}" presName="parTransOne" presStyleCnt="0"/>
      <dgm:spPr/>
    </dgm:pt>
    <dgm:pt modelId="{2F2CF79D-073F-45D0-AA77-DB0516FF494E}" type="pres">
      <dgm:prSet presAssocID="{8FB772C8-4203-4D55-952D-BF6650F59D8B}" presName="horzOne" presStyleCnt="0"/>
      <dgm:spPr/>
    </dgm:pt>
    <dgm:pt modelId="{1004A195-A619-4B35-BF33-14C43CA34C10}" type="pres">
      <dgm:prSet presAssocID="{BB318AA0-EDCD-4ED8-AED3-EDFCFEC14466}" presName="vertTwo" presStyleCnt="0"/>
      <dgm:spPr/>
    </dgm:pt>
    <dgm:pt modelId="{AFF86CCB-B96E-40E7-A19D-F1ADF584BAC9}" type="pres">
      <dgm:prSet presAssocID="{BB318AA0-EDCD-4ED8-AED3-EDFCFEC14466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6769B4-42E3-4AD5-805D-358CB6080009}" type="pres">
      <dgm:prSet presAssocID="{BB318AA0-EDCD-4ED8-AED3-EDFCFEC14466}" presName="horzTwo" presStyleCnt="0"/>
      <dgm:spPr/>
    </dgm:pt>
    <dgm:pt modelId="{55065A89-981C-4597-A340-AA93AC0FBC9F}" type="pres">
      <dgm:prSet presAssocID="{904D6638-9AEB-4826-AC8D-126950E1CA0A}" presName="sibSpaceTwo" presStyleCnt="0"/>
      <dgm:spPr/>
    </dgm:pt>
    <dgm:pt modelId="{89DCF3F0-43FB-40F7-ABAF-846299D302DA}" type="pres">
      <dgm:prSet presAssocID="{0D46929B-889D-45DC-9B90-C569C9DB9085}" presName="vertTwo" presStyleCnt="0"/>
      <dgm:spPr/>
    </dgm:pt>
    <dgm:pt modelId="{76175BA6-1FBB-40D7-92EF-93D346370795}" type="pres">
      <dgm:prSet presAssocID="{0D46929B-889D-45DC-9B90-C569C9DB9085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7F6A3F-B795-4F9C-8E77-15A5C1412C59}" type="pres">
      <dgm:prSet presAssocID="{0D46929B-889D-45DC-9B90-C569C9DB9085}" presName="horzTwo" presStyleCnt="0"/>
      <dgm:spPr/>
    </dgm:pt>
    <dgm:pt modelId="{C4CB4A80-D224-401D-B948-1AED2B2ACEAB}" type="pres">
      <dgm:prSet presAssocID="{28193CBD-88D7-4D24-8667-313D93B0B3EC}" presName="sibSpaceTwo" presStyleCnt="0"/>
      <dgm:spPr/>
    </dgm:pt>
    <dgm:pt modelId="{1A54B685-B196-40E4-9E43-EFDE5070BEC6}" type="pres">
      <dgm:prSet presAssocID="{8A0CE580-25E8-4E16-9373-FE098A98A598}" presName="vertTwo" presStyleCnt="0"/>
      <dgm:spPr/>
    </dgm:pt>
    <dgm:pt modelId="{75BD6ECF-0D06-4570-82B5-D2311FF0A0AA}" type="pres">
      <dgm:prSet presAssocID="{8A0CE580-25E8-4E16-9373-FE098A98A598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584E7B-9BD1-4F07-8FEC-E34ED840DCC9}" type="pres">
      <dgm:prSet presAssocID="{8A0CE580-25E8-4E16-9373-FE098A98A598}" presName="horzTwo" presStyleCnt="0"/>
      <dgm:spPr/>
    </dgm:pt>
  </dgm:ptLst>
  <dgm:cxnLst>
    <dgm:cxn modelId="{A59D62ED-22BB-4BDF-97A7-8CBB0712A5B6}" srcId="{8FB772C8-4203-4D55-952D-BF6650F59D8B}" destId="{0D46929B-889D-45DC-9B90-C569C9DB9085}" srcOrd="1" destOrd="0" parTransId="{446941E0-0FB4-48E4-A5A1-1BB2566D4815}" sibTransId="{28193CBD-88D7-4D24-8667-313D93B0B3EC}"/>
    <dgm:cxn modelId="{E3E4B507-21C5-485A-96F6-3FD63057BB35}" type="presOf" srcId="{BB318AA0-EDCD-4ED8-AED3-EDFCFEC14466}" destId="{AFF86CCB-B96E-40E7-A19D-F1ADF584BAC9}" srcOrd="0" destOrd="0" presId="urn:microsoft.com/office/officeart/2005/8/layout/hierarchy4"/>
    <dgm:cxn modelId="{4B4F139C-3DF5-41C1-B819-FEA6ADA88E58}" srcId="{8FB772C8-4203-4D55-952D-BF6650F59D8B}" destId="{8A0CE580-25E8-4E16-9373-FE098A98A598}" srcOrd="2" destOrd="0" parTransId="{36DB4ABD-C835-43CB-A21B-9E15C394541F}" sibTransId="{BF70C4DC-8FC1-47E9-8892-3D1F040E8141}"/>
    <dgm:cxn modelId="{AFE30E06-B1E9-43D2-B53C-5992F6390846}" type="presOf" srcId="{8FB772C8-4203-4D55-952D-BF6650F59D8B}" destId="{997B7FDB-4D81-4A36-BC7B-98B8F3A4F1C2}" srcOrd="0" destOrd="0" presId="urn:microsoft.com/office/officeart/2005/8/layout/hierarchy4"/>
    <dgm:cxn modelId="{C01AE79F-9FF7-47F6-BDE8-2B5F867184EA}" type="presOf" srcId="{8A0CE580-25E8-4E16-9373-FE098A98A598}" destId="{75BD6ECF-0D06-4570-82B5-D2311FF0A0AA}" srcOrd="0" destOrd="0" presId="urn:microsoft.com/office/officeart/2005/8/layout/hierarchy4"/>
    <dgm:cxn modelId="{F1737EDB-04C4-4B83-B48B-EF9B6515833E}" srcId="{8FB772C8-4203-4D55-952D-BF6650F59D8B}" destId="{BB318AA0-EDCD-4ED8-AED3-EDFCFEC14466}" srcOrd="0" destOrd="0" parTransId="{AA95C9B7-A8E8-46C9-B904-064793C7FD29}" sibTransId="{904D6638-9AEB-4826-AC8D-126950E1CA0A}"/>
    <dgm:cxn modelId="{591BF602-E33D-4F51-AC9C-2900D870D860}" srcId="{D851BABF-6089-4D34-B794-534D1895FF38}" destId="{8FB772C8-4203-4D55-952D-BF6650F59D8B}" srcOrd="0" destOrd="0" parTransId="{2189464B-2E02-4870-A593-ACD1C62B3E0A}" sibTransId="{999B3C6A-7909-47DF-80BC-850A840A5B4D}"/>
    <dgm:cxn modelId="{EF499C62-8470-415C-A019-CEE9B231700D}" type="presOf" srcId="{0D46929B-889D-45DC-9B90-C569C9DB9085}" destId="{76175BA6-1FBB-40D7-92EF-93D346370795}" srcOrd="0" destOrd="0" presId="urn:microsoft.com/office/officeart/2005/8/layout/hierarchy4"/>
    <dgm:cxn modelId="{52AAADCD-36D1-43F1-A8B4-F5517C7478A9}" type="presOf" srcId="{D851BABF-6089-4D34-B794-534D1895FF38}" destId="{A7933E0A-F3F0-4AFD-B552-7B5AB337F096}" srcOrd="0" destOrd="0" presId="urn:microsoft.com/office/officeart/2005/8/layout/hierarchy4"/>
    <dgm:cxn modelId="{A6A24AB0-8EB2-4ACD-948C-463D67B6FA4A}" type="presParOf" srcId="{A7933E0A-F3F0-4AFD-B552-7B5AB337F096}" destId="{174D6306-C7B4-4004-99FD-9C9D6BEB3303}" srcOrd="0" destOrd="0" presId="urn:microsoft.com/office/officeart/2005/8/layout/hierarchy4"/>
    <dgm:cxn modelId="{D855A891-E700-4C50-9B72-5EEE46C0D45C}" type="presParOf" srcId="{174D6306-C7B4-4004-99FD-9C9D6BEB3303}" destId="{997B7FDB-4D81-4A36-BC7B-98B8F3A4F1C2}" srcOrd="0" destOrd="0" presId="urn:microsoft.com/office/officeart/2005/8/layout/hierarchy4"/>
    <dgm:cxn modelId="{08706F93-6486-4195-8567-0688D162AAFC}" type="presParOf" srcId="{174D6306-C7B4-4004-99FD-9C9D6BEB3303}" destId="{8262F8F8-49AB-4E00-89CD-1738B0A19ED6}" srcOrd="1" destOrd="0" presId="urn:microsoft.com/office/officeart/2005/8/layout/hierarchy4"/>
    <dgm:cxn modelId="{0953A7FE-53AF-4DF5-A6BD-B48B983297E1}" type="presParOf" srcId="{174D6306-C7B4-4004-99FD-9C9D6BEB3303}" destId="{2F2CF79D-073F-45D0-AA77-DB0516FF494E}" srcOrd="2" destOrd="0" presId="urn:microsoft.com/office/officeart/2005/8/layout/hierarchy4"/>
    <dgm:cxn modelId="{04088396-2093-41F4-8A3B-54DFD85FC137}" type="presParOf" srcId="{2F2CF79D-073F-45D0-AA77-DB0516FF494E}" destId="{1004A195-A619-4B35-BF33-14C43CA34C10}" srcOrd="0" destOrd="0" presId="urn:microsoft.com/office/officeart/2005/8/layout/hierarchy4"/>
    <dgm:cxn modelId="{9D7BA474-8446-401C-A67A-84CC15414223}" type="presParOf" srcId="{1004A195-A619-4B35-BF33-14C43CA34C10}" destId="{AFF86CCB-B96E-40E7-A19D-F1ADF584BAC9}" srcOrd="0" destOrd="0" presId="urn:microsoft.com/office/officeart/2005/8/layout/hierarchy4"/>
    <dgm:cxn modelId="{91D4B449-C9E5-4CDA-A13D-B3862377CE9B}" type="presParOf" srcId="{1004A195-A619-4B35-BF33-14C43CA34C10}" destId="{E06769B4-42E3-4AD5-805D-358CB6080009}" srcOrd="1" destOrd="0" presId="urn:microsoft.com/office/officeart/2005/8/layout/hierarchy4"/>
    <dgm:cxn modelId="{9F848F67-5895-4293-88C8-B527F378C14C}" type="presParOf" srcId="{2F2CF79D-073F-45D0-AA77-DB0516FF494E}" destId="{55065A89-981C-4597-A340-AA93AC0FBC9F}" srcOrd="1" destOrd="0" presId="urn:microsoft.com/office/officeart/2005/8/layout/hierarchy4"/>
    <dgm:cxn modelId="{F1C243E1-5E41-440A-9B88-AB1201528C39}" type="presParOf" srcId="{2F2CF79D-073F-45D0-AA77-DB0516FF494E}" destId="{89DCF3F0-43FB-40F7-ABAF-846299D302DA}" srcOrd="2" destOrd="0" presId="urn:microsoft.com/office/officeart/2005/8/layout/hierarchy4"/>
    <dgm:cxn modelId="{9DE47132-8CF0-4DE1-B987-A27ACC3DFB2E}" type="presParOf" srcId="{89DCF3F0-43FB-40F7-ABAF-846299D302DA}" destId="{76175BA6-1FBB-40D7-92EF-93D346370795}" srcOrd="0" destOrd="0" presId="urn:microsoft.com/office/officeart/2005/8/layout/hierarchy4"/>
    <dgm:cxn modelId="{DA38E457-B895-4DF0-AFA5-322A8451724D}" type="presParOf" srcId="{89DCF3F0-43FB-40F7-ABAF-846299D302DA}" destId="{247F6A3F-B795-4F9C-8E77-15A5C1412C59}" srcOrd="1" destOrd="0" presId="urn:microsoft.com/office/officeart/2005/8/layout/hierarchy4"/>
    <dgm:cxn modelId="{85AA7EA7-92AC-4C7C-88B1-38DA98DE1DD9}" type="presParOf" srcId="{2F2CF79D-073F-45D0-AA77-DB0516FF494E}" destId="{C4CB4A80-D224-401D-B948-1AED2B2ACEAB}" srcOrd="3" destOrd="0" presId="urn:microsoft.com/office/officeart/2005/8/layout/hierarchy4"/>
    <dgm:cxn modelId="{BAA3F5FA-35E2-412B-B78E-284E546E7290}" type="presParOf" srcId="{2F2CF79D-073F-45D0-AA77-DB0516FF494E}" destId="{1A54B685-B196-40E4-9E43-EFDE5070BEC6}" srcOrd="4" destOrd="0" presId="urn:microsoft.com/office/officeart/2005/8/layout/hierarchy4"/>
    <dgm:cxn modelId="{15DFF0C3-11FD-4DC9-9E4F-4D6C914A000D}" type="presParOf" srcId="{1A54B685-B196-40E4-9E43-EFDE5070BEC6}" destId="{75BD6ECF-0D06-4570-82B5-D2311FF0A0AA}" srcOrd="0" destOrd="0" presId="urn:microsoft.com/office/officeart/2005/8/layout/hierarchy4"/>
    <dgm:cxn modelId="{AFDEE1A0-D389-4766-9184-FF98413AAEAF}" type="presParOf" srcId="{1A54B685-B196-40E4-9E43-EFDE5070BEC6}" destId="{31584E7B-9BD1-4F07-8FEC-E34ED840DCC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D4370E-3441-45F6-94DB-EDA434433481}" type="doc">
      <dgm:prSet loTypeId="urn:microsoft.com/office/officeart/2005/8/layout/radial5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725F559-2642-4977-89DB-7622AEFE79F6}">
      <dgm:prSet phldrT="[Текст]" custT="1"/>
      <dgm:spPr/>
      <dgm:t>
        <a:bodyPr/>
        <a:lstStyle/>
        <a:p>
          <a:r>
            <a:rPr lang="ru-RU" sz="2400" b="1" u="sng" dirty="0" smtClean="0">
              <a:latin typeface="Times New Roman" pitchFamily="18" charset="0"/>
              <a:cs typeface="Times New Roman" pitchFamily="18" charset="0"/>
            </a:rPr>
            <a:t>Содержание программы</a:t>
          </a:r>
          <a:endParaRPr lang="ru-RU" sz="2400" b="1" u="sng" dirty="0">
            <a:latin typeface="Times New Roman" pitchFamily="18" charset="0"/>
            <a:cs typeface="Times New Roman" pitchFamily="18" charset="0"/>
          </a:endParaRPr>
        </a:p>
      </dgm:t>
    </dgm:pt>
    <dgm:pt modelId="{D13DFCD8-8EC9-4BA0-987F-E1F6932DAA20}" type="parTrans" cxnId="{CDDB0880-EA07-4EF9-B54D-E6035928E676}">
      <dgm:prSet/>
      <dgm:spPr/>
      <dgm:t>
        <a:bodyPr/>
        <a:lstStyle/>
        <a:p>
          <a:endParaRPr lang="ru-RU"/>
        </a:p>
      </dgm:t>
    </dgm:pt>
    <dgm:pt modelId="{8E160095-E766-48E0-AC41-EA8BB6C37A16}" type="sibTrans" cxnId="{CDDB0880-EA07-4EF9-B54D-E6035928E676}">
      <dgm:prSet/>
      <dgm:spPr/>
      <dgm:t>
        <a:bodyPr/>
        <a:lstStyle/>
        <a:p>
          <a:endParaRPr lang="ru-RU"/>
        </a:p>
      </dgm:t>
    </dgm:pt>
    <dgm:pt modelId="{45CAB5F4-94FB-4669-A711-97A3DCA501DE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800" smtClean="0">
              <a:latin typeface="Times New Roman" pitchFamily="18" charset="0"/>
              <a:cs typeface="Times New Roman" pitchFamily="18" charset="0"/>
            </a:rPr>
            <a:t>Работа с бумагой</a:t>
          </a:r>
        </a:p>
        <a:p>
          <a:pPr>
            <a:lnSpc>
              <a:spcPct val="100000"/>
            </a:lnSpc>
          </a:pPr>
          <a:r>
            <a:rPr lang="ru-RU" sz="1800" smtClean="0">
              <a:latin typeface="Times New Roman" pitchFamily="18" charset="0"/>
              <a:cs typeface="Times New Roman" pitchFamily="18" charset="0"/>
            </a:rPr>
            <a:t> (8 часов)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692FECB-CB42-4B5E-87B6-F5E83436689E}" type="parTrans" cxnId="{CFF91E42-267B-4289-AB14-8D4B98686DE8}">
      <dgm:prSet/>
      <dgm:spPr/>
      <dgm:t>
        <a:bodyPr/>
        <a:lstStyle/>
        <a:p>
          <a:endParaRPr lang="ru-RU"/>
        </a:p>
      </dgm:t>
    </dgm:pt>
    <dgm:pt modelId="{C763B6EA-882D-4ACC-9176-662CBA4A2107}" type="sibTrans" cxnId="{CFF91E42-267B-4289-AB14-8D4B98686DE8}">
      <dgm:prSet/>
      <dgm:spPr/>
      <dgm:t>
        <a:bodyPr/>
        <a:lstStyle/>
        <a:p>
          <a:endParaRPr lang="ru-RU"/>
        </a:p>
      </dgm:t>
    </dgm:pt>
    <dgm:pt modelId="{E1586336-1BFD-4F80-9D82-A303634ACC0F}">
      <dgm:prSet phldrT="[Текст]" custT="1"/>
      <dgm:spPr/>
      <dgm:t>
        <a:bodyPr/>
        <a:lstStyle/>
        <a:p>
          <a:r>
            <a:rPr lang="ru-RU" sz="1800" smtClean="0">
              <a:latin typeface="Times New Roman" pitchFamily="18" charset="0"/>
              <a:cs typeface="Times New Roman" pitchFamily="18" charset="0"/>
            </a:rPr>
            <a:t>Работа с природным материалом </a:t>
          </a:r>
        </a:p>
        <a:p>
          <a:r>
            <a:rPr lang="ru-RU" sz="1800" smtClean="0">
              <a:latin typeface="Times New Roman" pitchFamily="18" charset="0"/>
              <a:cs typeface="Times New Roman" pitchFamily="18" charset="0"/>
            </a:rPr>
            <a:t>(8 часов)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C4810EE-1495-439B-95B4-C50F57535483}" type="parTrans" cxnId="{8413A653-897F-491D-B832-A50C442EF8C6}">
      <dgm:prSet/>
      <dgm:spPr/>
      <dgm:t>
        <a:bodyPr/>
        <a:lstStyle/>
        <a:p>
          <a:endParaRPr lang="ru-RU"/>
        </a:p>
      </dgm:t>
    </dgm:pt>
    <dgm:pt modelId="{CF07F520-DFDC-4125-A065-AA56106F384C}" type="sibTrans" cxnId="{8413A653-897F-491D-B832-A50C442EF8C6}">
      <dgm:prSet/>
      <dgm:spPr/>
      <dgm:t>
        <a:bodyPr/>
        <a:lstStyle/>
        <a:p>
          <a:endParaRPr lang="ru-RU"/>
        </a:p>
      </dgm:t>
    </dgm:pt>
    <dgm:pt modelId="{D507003F-7760-4B6D-8398-72D4B811D1BF}">
      <dgm:prSet phldrT="[Текст]" custT="1"/>
      <dgm:spPr/>
      <dgm:t>
        <a:bodyPr/>
        <a:lstStyle/>
        <a:p>
          <a:r>
            <a:rPr lang="ru-RU" sz="1800" smtClean="0">
              <a:latin typeface="Times New Roman" pitchFamily="18" charset="0"/>
              <a:cs typeface="Times New Roman" pitchFamily="18" charset="0"/>
            </a:rPr>
            <a:t>Работа с тканью</a:t>
          </a:r>
        </a:p>
        <a:p>
          <a:r>
            <a:rPr lang="ru-RU" sz="1800" smtClean="0">
              <a:latin typeface="Times New Roman" pitchFamily="18" charset="0"/>
              <a:cs typeface="Times New Roman" pitchFamily="18" charset="0"/>
            </a:rPr>
            <a:t>  (9 часов)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F449DBF-3317-4D0D-9087-60809A2482BD}" type="parTrans" cxnId="{0CE333D2-BD08-4711-9C1D-3881598A3243}">
      <dgm:prSet/>
      <dgm:spPr/>
      <dgm:t>
        <a:bodyPr/>
        <a:lstStyle/>
        <a:p>
          <a:endParaRPr lang="ru-RU"/>
        </a:p>
      </dgm:t>
    </dgm:pt>
    <dgm:pt modelId="{8CC75A6C-C10B-4F0E-9C67-F3A3E7DAEDF3}" type="sibTrans" cxnId="{0CE333D2-BD08-4711-9C1D-3881598A3243}">
      <dgm:prSet/>
      <dgm:spPr/>
      <dgm:t>
        <a:bodyPr/>
        <a:lstStyle/>
        <a:p>
          <a:endParaRPr lang="ru-RU"/>
        </a:p>
      </dgm:t>
    </dgm:pt>
    <dgm:pt modelId="{E9EB7334-7A29-4976-928B-08D85A06D7C7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Работа с рисунками</a:t>
          </a: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(7 часов)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51278C3-39DB-4A4D-AEBB-255FE1EB44AA}" type="parTrans" cxnId="{A623C25B-3F04-4D6A-B352-8FFD0CA5E360}">
      <dgm:prSet/>
      <dgm:spPr/>
      <dgm:t>
        <a:bodyPr/>
        <a:lstStyle/>
        <a:p>
          <a:endParaRPr lang="ru-RU"/>
        </a:p>
      </dgm:t>
    </dgm:pt>
    <dgm:pt modelId="{95EFBFAF-D727-4C15-88B8-88B0AADD3127}" type="sibTrans" cxnId="{A623C25B-3F04-4D6A-B352-8FFD0CA5E360}">
      <dgm:prSet/>
      <dgm:spPr/>
      <dgm:t>
        <a:bodyPr/>
        <a:lstStyle/>
        <a:p>
          <a:endParaRPr lang="ru-RU"/>
        </a:p>
      </dgm:t>
    </dgm:pt>
    <dgm:pt modelId="{1F53118A-F62A-48AB-97C3-FF140E0CE9F0}" type="pres">
      <dgm:prSet presAssocID="{AED4370E-3441-45F6-94DB-EDA43443348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A97DD2-0BFB-4AA8-980E-30580067D0DC}" type="pres">
      <dgm:prSet presAssocID="{7725F559-2642-4977-89DB-7622AEFE79F6}" presName="centerShape" presStyleLbl="node0" presStyleIdx="0" presStyleCnt="1" custScaleX="218550"/>
      <dgm:spPr/>
      <dgm:t>
        <a:bodyPr/>
        <a:lstStyle/>
        <a:p>
          <a:endParaRPr lang="ru-RU"/>
        </a:p>
      </dgm:t>
    </dgm:pt>
    <dgm:pt modelId="{4D899BF4-AA1A-4117-9922-1289E7839968}" type="pres">
      <dgm:prSet presAssocID="{C692FECB-CB42-4B5E-87B6-F5E83436689E}" presName="parTrans" presStyleLbl="sibTrans2D1" presStyleIdx="0" presStyleCnt="4"/>
      <dgm:spPr/>
      <dgm:t>
        <a:bodyPr/>
        <a:lstStyle/>
        <a:p>
          <a:endParaRPr lang="ru-RU"/>
        </a:p>
      </dgm:t>
    </dgm:pt>
    <dgm:pt modelId="{C92ECE1C-4E5C-417B-A205-4B621D3E2DCB}" type="pres">
      <dgm:prSet presAssocID="{C692FECB-CB42-4B5E-87B6-F5E83436689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88AED65B-4F56-481E-87BA-4E5BE7D5EEFC}" type="pres">
      <dgm:prSet presAssocID="{45CAB5F4-94FB-4669-A711-97A3DCA501DE}" presName="node" presStyleLbl="node1" presStyleIdx="0" presStyleCnt="4" custScaleX="186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08382-8D88-4BA7-9AA8-F7022C882E2E}" type="pres">
      <dgm:prSet presAssocID="{1C4810EE-1495-439B-95B4-C50F57535483}" presName="parTrans" presStyleLbl="sibTrans2D1" presStyleIdx="1" presStyleCnt="4"/>
      <dgm:spPr/>
      <dgm:t>
        <a:bodyPr/>
        <a:lstStyle/>
        <a:p>
          <a:endParaRPr lang="ru-RU"/>
        </a:p>
      </dgm:t>
    </dgm:pt>
    <dgm:pt modelId="{3D5D5EC0-416B-4CBA-BC6D-B4AD670E0B61}" type="pres">
      <dgm:prSet presAssocID="{1C4810EE-1495-439B-95B4-C50F5753548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0F30264D-6E83-48B3-BD18-9007E9799FF2}" type="pres">
      <dgm:prSet presAssocID="{E1586336-1BFD-4F80-9D82-A303634ACC0F}" presName="node" presStyleLbl="node1" presStyleIdx="1" presStyleCnt="4" custScaleX="200115" custRadScaleRad="172503" custRadScaleInc="-7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988C2-766E-4DD3-BA0D-D95930F9CB3C}" type="pres">
      <dgm:prSet presAssocID="{AF449DBF-3317-4D0D-9087-60809A2482BD}" presName="parTrans" presStyleLbl="sibTrans2D1" presStyleIdx="2" presStyleCnt="4"/>
      <dgm:spPr/>
      <dgm:t>
        <a:bodyPr/>
        <a:lstStyle/>
        <a:p>
          <a:endParaRPr lang="ru-RU"/>
        </a:p>
      </dgm:t>
    </dgm:pt>
    <dgm:pt modelId="{D6029AC1-CC9A-4A11-A39F-74395CF1493E}" type="pres">
      <dgm:prSet presAssocID="{AF449DBF-3317-4D0D-9087-60809A2482B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F907421-D447-404B-BF1D-33B2BDB47DCA}" type="pres">
      <dgm:prSet presAssocID="{D507003F-7760-4B6D-8398-72D4B811D1BF}" presName="node" presStyleLbl="node1" presStyleIdx="2" presStyleCnt="4" custScaleX="186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218B2-F718-44AE-B0D2-4BD94D905BB8}" type="pres">
      <dgm:prSet presAssocID="{B51278C3-39DB-4A4D-AEBB-255FE1EB44AA}" presName="parTrans" presStyleLbl="sibTrans2D1" presStyleIdx="3" presStyleCnt="4"/>
      <dgm:spPr/>
      <dgm:t>
        <a:bodyPr/>
        <a:lstStyle/>
        <a:p>
          <a:endParaRPr lang="ru-RU"/>
        </a:p>
      </dgm:t>
    </dgm:pt>
    <dgm:pt modelId="{E8CD3E40-D029-4601-956A-35ED093D5E82}" type="pres">
      <dgm:prSet presAssocID="{B51278C3-39DB-4A4D-AEBB-255FE1EB44AA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425D3788-3436-4761-A379-4EB816C966CA}" type="pres">
      <dgm:prSet presAssocID="{E9EB7334-7A29-4976-928B-08D85A06D7C7}" presName="node" presStyleLbl="node1" presStyleIdx="3" presStyleCnt="4" custScaleX="184019" custRadScaleRad="176176" custRadScaleInc="1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F91E42-267B-4289-AB14-8D4B98686DE8}" srcId="{7725F559-2642-4977-89DB-7622AEFE79F6}" destId="{45CAB5F4-94FB-4669-A711-97A3DCA501DE}" srcOrd="0" destOrd="0" parTransId="{C692FECB-CB42-4B5E-87B6-F5E83436689E}" sibTransId="{C763B6EA-882D-4ACC-9176-662CBA4A2107}"/>
    <dgm:cxn modelId="{357BFC78-1534-40AD-B19C-FFCFFC21A472}" type="presOf" srcId="{D507003F-7760-4B6D-8398-72D4B811D1BF}" destId="{6F907421-D447-404B-BF1D-33B2BDB47DCA}" srcOrd="0" destOrd="0" presId="urn:microsoft.com/office/officeart/2005/8/layout/radial5"/>
    <dgm:cxn modelId="{CDDB0880-EA07-4EF9-B54D-E6035928E676}" srcId="{AED4370E-3441-45F6-94DB-EDA434433481}" destId="{7725F559-2642-4977-89DB-7622AEFE79F6}" srcOrd="0" destOrd="0" parTransId="{D13DFCD8-8EC9-4BA0-987F-E1F6932DAA20}" sibTransId="{8E160095-E766-48E0-AC41-EA8BB6C37A16}"/>
    <dgm:cxn modelId="{29454958-46B1-4891-B2A4-57DC741740BA}" type="presOf" srcId="{1C4810EE-1495-439B-95B4-C50F57535483}" destId="{08B08382-8D88-4BA7-9AA8-F7022C882E2E}" srcOrd="0" destOrd="0" presId="urn:microsoft.com/office/officeart/2005/8/layout/radial5"/>
    <dgm:cxn modelId="{8413A653-897F-491D-B832-A50C442EF8C6}" srcId="{7725F559-2642-4977-89DB-7622AEFE79F6}" destId="{E1586336-1BFD-4F80-9D82-A303634ACC0F}" srcOrd="1" destOrd="0" parTransId="{1C4810EE-1495-439B-95B4-C50F57535483}" sibTransId="{CF07F520-DFDC-4125-A065-AA56106F384C}"/>
    <dgm:cxn modelId="{D19436C0-16D9-4D64-AA6B-67D619E0189B}" type="presOf" srcId="{B51278C3-39DB-4A4D-AEBB-255FE1EB44AA}" destId="{E8CD3E40-D029-4601-956A-35ED093D5E82}" srcOrd="1" destOrd="0" presId="urn:microsoft.com/office/officeart/2005/8/layout/radial5"/>
    <dgm:cxn modelId="{95C29333-07E0-4506-90DF-30039D5F65ED}" type="presOf" srcId="{B51278C3-39DB-4A4D-AEBB-255FE1EB44AA}" destId="{353218B2-F718-44AE-B0D2-4BD94D905BB8}" srcOrd="0" destOrd="0" presId="urn:microsoft.com/office/officeart/2005/8/layout/radial5"/>
    <dgm:cxn modelId="{B96DA652-129D-4162-9BDB-CCD23B7C448F}" type="presOf" srcId="{AF449DBF-3317-4D0D-9087-60809A2482BD}" destId="{6F4988C2-766E-4DD3-BA0D-D95930F9CB3C}" srcOrd="0" destOrd="0" presId="urn:microsoft.com/office/officeart/2005/8/layout/radial5"/>
    <dgm:cxn modelId="{D725D848-6C2A-409B-88A7-A6B4A40F955F}" type="presOf" srcId="{C692FECB-CB42-4B5E-87B6-F5E83436689E}" destId="{4D899BF4-AA1A-4117-9922-1289E7839968}" srcOrd="0" destOrd="0" presId="urn:microsoft.com/office/officeart/2005/8/layout/radial5"/>
    <dgm:cxn modelId="{AEB64900-1FAF-43D2-81D7-60E11F40EDA3}" type="presOf" srcId="{E1586336-1BFD-4F80-9D82-A303634ACC0F}" destId="{0F30264D-6E83-48B3-BD18-9007E9799FF2}" srcOrd="0" destOrd="0" presId="urn:microsoft.com/office/officeart/2005/8/layout/radial5"/>
    <dgm:cxn modelId="{FB276F3D-9294-4D40-9F7A-AB762A854956}" type="presOf" srcId="{E9EB7334-7A29-4976-928B-08D85A06D7C7}" destId="{425D3788-3436-4761-A379-4EB816C966CA}" srcOrd="0" destOrd="0" presId="urn:microsoft.com/office/officeart/2005/8/layout/radial5"/>
    <dgm:cxn modelId="{A623C25B-3F04-4D6A-B352-8FFD0CA5E360}" srcId="{7725F559-2642-4977-89DB-7622AEFE79F6}" destId="{E9EB7334-7A29-4976-928B-08D85A06D7C7}" srcOrd="3" destOrd="0" parTransId="{B51278C3-39DB-4A4D-AEBB-255FE1EB44AA}" sibTransId="{95EFBFAF-D727-4C15-88B8-88B0AADD3127}"/>
    <dgm:cxn modelId="{FCDAEC55-A748-439B-BD9A-5D2F70328670}" type="presOf" srcId="{C692FECB-CB42-4B5E-87B6-F5E83436689E}" destId="{C92ECE1C-4E5C-417B-A205-4B621D3E2DCB}" srcOrd="1" destOrd="0" presId="urn:microsoft.com/office/officeart/2005/8/layout/radial5"/>
    <dgm:cxn modelId="{E5F0073B-AF86-4944-9512-3B4A850561FF}" type="presOf" srcId="{1C4810EE-1495-439B-95B4-C50F57535483}" destId="{3D5D5EC0-416B-4CBA-BC6D-B4AD670E0B61}" srcOrd="1" destOrd="0" presId="urn:microsoft.com/office/officeart/2005/8/layout/radial5"/>
    <dgm:cxn modelId="{0CE333D2-BD08-4711-9C1D-3881598A3243}" srcId="{7725F559-2642-4977-89DB-7622AEFE79F6}" destId="{D507003F-7760-4B6D-8398-72D4B811D1BF}" srcOrd="2" destOrd="0" parTransId="{AF449DBF-3317-4D0D-9087-60809A2482BD}" sibTransId="{8CC75A6C-C10B-4F0E-9C67-F3A3E7DAEDF3}"/>
    <dgm:cxn modelId="{8C383668-C5DD-4E2B-B16B-CD6C5B92F635}" type="presOf" srcId="{45CAB5F4-94FB-4669-A711-97A3DCA501DE}" destId="{88AED65B-4F56-481E-87BA-4E5BE7D5EEFC}" srcOrd="0" destOrd="0" presId="urn:microsoft.com/office/officeart/2005/8/layout/radial5"/>
    <dgm:cxn modelId="{AB21402D-AE89-42BF-BA4B-EF167E3FB30F}" type="presOf" srcId="{AF449DBF-3317-4D0D-9087-60809A2482BD}" destId="{D6029AC1-CC9A-4A11-A39F-74395CF1493E}" srcOrd="1" destOrd="0" presId="urn:microsoft.com/office/officeart/2005/8/layout/radial5"/>
    <dgm:cxn modelId="{067E11D3-C147-4D89-BC51-F57744875F2F}" type="presOf" srcId="{7725F559-2642-4977-89DB-7622AEFE79F6}" destId="{E1A97DD2-0BFB-4AA8-980E-30580067D0DC}" srcOrd="0" destOrd="0" presId="urn:microsoft.com/office/officeart/2005/8/layout/radial5"/>
    <dgm:cxn modelId="{B1A8823B-3FFD-40E6-85F1-F0469224B5FD}" type="presOf" srcId="{AED4370E-3441-45F6-94DB-EDA434433481}" destId="{1F53118A-F62A-48AB-97C3-FF140E0CE9F0}" srcOrd="0" destOrd="0" presId="urn:microsoft.com/office/officeart/2005/8/layout/radial5"/>
    <dgm:cxn modelId="{CE371E12-DBB1-4AA8-AA23-673B83DE30CF}" type="presParOf" srcId="{1F53118A-F62A-48AB-97C3-FF140E0CE9F0}" destId="{E1A97DD2-0BFB-4AA8-980E-30580067D0DC}" srcOrd="0" destOrd="0" presId="urn:microsoft.com/office/officeart/2005/8/layout/radial5"/>
    <dgm:cxn modelId="{32026B21-F754-44BA-B176-DD9CF9E751B9}" type="presParOf" srcId="{1F53118A-F62A-48AB-97C3-FF140E0CE9F0}" destId="{4D899BF4-AA1A-4117-9922-1289E7839968}" srcOrd="1" destOrd="0" presId="urn:microsoft.com/office/officeart/2005/8/layout/radial5"/>
    <dgm:cxn modelId="{FE271BB6-5D26-4ED4-8AD7-E2A12E479D70}" type="presParOf" srcId="{4D899BF4-AA1A-4117-9922-1289E7839968}" destId="{C92ECE1C-4E5C-417B-A205-4B621D3E2DCB}" srcOrd="0" destOrd="0" presId="urn:microsoft.com/office/officeart/2005/8/layout/radial5"/>
    <dgm:cxn modelId="{B336C154-B61A-4A89-A5B6-7A9903D3CC81}" type="presParOf" srcId="{1F53118A-F62A-48AB-97C3-FF140E0CE9F0}" destId="{88AED65B-4F56-481E-87BA-4E5BE7D5EEFC}" srcOrd="2" destOrd="0" presId="urn:microsoft.com/office/officeart/2005/8/layout/radial5"/>
    <dgm:cxn modelId="{79CB8F9E-234F-44DF-9225-AFA45E78C2B7}" type="presParOf" srcId="{1F53118A-F62A-48AB-97C3-FF140E0CE9F0}" destId="{08B08382-8D88-4BA7-9AA8-F7022C882E2E}" srcOrd="3" destOrd="0" presId="urn:microsoft.com/office/officeart/2005/8/layout/radial5"/>
    <dgm:cxn modelId="{F03E5EF4-C819-426F-9ECF-E64C8EB260FF}" type="presParOf" srcId="{08B08382-8D88-4BA7-9AA8-F7022C882E2E}" destId="{3D5D5EC0-416B-4CBA-BC6D-B4AD670E0B61}" srcOrd="0" destOrd="0" presId="urn:microsoft.com/office/officeart/2005/8/layout/radial5"/>
    <dgm:cxn modelId="{B4FB2F2E-B6BB-40D9-A59D-3D57E23D477E}" type="presParOf" srcId="{1F53118A-F62A-48AB-97C3-FF140E0CE9F0}" destId="{0F30264D-6E83-48B3-BD18-9007E9799FF2}" srcOrd="4" destOrd="0" presId="urn:microsoft.com/office/officeart/2005/8/layout/radial5"/>
    <dgm:cxn modelId="{F4382B72-44CB-42FC-B5DA-BACC5EDAE882}" type="presParOf" srcId="{1F53118A-F62A-48AB-97C3-FF140E0CE9F0}" destId="{6F4988C2-766E-4DD3-BA0D-D95930F9CB3C}" srcOrd="5" destOrd="0" presId="urn:microsoft.com/office/officeart/2005/8/layout/radial5"/>
    <dgm:cxn modelId="{AD4BA67C-C4D6-43EE-AB58-5D97CE71201E}" type="presParOf" srcId="{6F4988C2-766E-4DD3-BA0D-D95930F9CB3C}" destId="{D6029AC1-CC9A-4A11-A39F-74395CF1493E}" srcOrd="0" destOrd="0" presId="urn:microsoft.com/office/officeart/2005/8/layout/radial5"/>
    <dgm:cxn modelId="{EFE3797D-EE96-4143-BA95-12D2A2D617E4}" type="presParOf" srcId="{1F53118A-F62A-48AB-97C3-FF140E0CE9F0}" destId="{6F907421-D447-404B-BF1D-33B2BDB47DCA}" srcOrd="6" destOrd="0" presId="urn:microsoft.com/office/officeart/2005/8/layout/radial5"/>
    <dgm:cxn modelId="{1D49B89D-1570-463E-80FA-ADE393F94684}" type="presParOf" srcId="{1F53118A-F62A-48AB-97C3-FF140E0CE9F0}" destId="{353218B2-F718-44AE-B0D2-4BD94D905BB8}" srcOrd="7" destOrd="0" presId="urn:microsoft.com/office/officeart/2005/8/layout/radial5"/>
    <dgm:cxn modelId="{2D1FAE1F-D711-437B-BB55-6BD20752AEAE}" type="presParOf" srcId="{353218B2-F718-44AE-B0D2-4BD94D905BB8}" destId="{E8CD3E40-D029-4601-956A-35ED093D5E82}" srcOrd="0" destOrd="0" presId="urn:microsoft.com/office/officeart/2005/8/layout/radial5"/>
    <dgm:cxn modelId="{032B3956-30C2-459F-8FF3-01BF06071888}" type="presParOf" srcId="{1F53118A-F62A-48AB-97C3-FF140E0CE9F0}" destId="{425D3788-3436-4761-A379-4EB816C966CA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C503CA-B8C4-4FD4-BB06-0C71E7B6CD7E}" type="doc">
      <dgm:prSet loTypeId="urn:microsoft.com/office/officeart/2005/8/layout/vList5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5BA2FDA-3517-4D28-B418-5B96EE75232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Личностные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7147766-A4FB-442C-801E-5548EAD14EC8}" type="parTrans" cxnId="{C69C1413-96D2-4CEA-952B-EE3605E5C691}">
      <dgm:prSet/>
      <dgm:spPr/>
      <dgm:t>
        <a:bodyPr/>
        <a:lstStyle/>
        <a:p>
          <a:endParaRPr lang="ru-RU"/>
        </a:p>
      </dgm:t>
    </dgm:pt>
    <dgm:pt modelId="{46710BE3-6C14-4545-9216-104855C59349}" type="sibTrans" cxnId="{C69C1413-96D2-4CEA-952B-EE3605E5C691}">
      <dgm:prSet/>
      <dgm:spPr/>
      <dgm:t>
        <a:bodyPr/>
        <a:lstStyle/>
        <a:p>
          <a:endParaRPr lang="ru-RU"/>
        </a:p>
      </dgm:t>
    </dgm:pt>
    <dgm:pt modelId="{E4634B43-BC5C-444F-A7B3-D278B5E0115D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Определять и высказывать общие для всех людей правила поведения;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AA5F66C-6E5F-4317-9671-AC138E994842}" type="parTrans" cxnId="{6CEE9ACA-23B1-4821-AF33-FE83D8D7268E}">
      <dgm:prSet/>
      <dgm:spPr/>
      <dgm:t>
        <a:bodyPr/>
        <a:lstStyle/>
        <a:p>
          <a:endParaRPr lang="ru-RU"/>
        </a:p>
      </dgm:t>
    </dgm:pt>
    <dgm:pt modelId="{3477FD36-D7C4-4C93-AB17-A1686F3B0B65}" type="sibTrans" cxnId="{6CEE9ACA-23B1-4821-AF33-FE83D8D7268E}">
      <dgm:prSet/>
      <dgm:spPr/>
      <dgm:t>
        <a:bodyPr/>
        <a:lstStyle/>
        <a:p>
          <a:endParaRPr lang="ru-RU"/>
        </a:p>
      </dgm:t>
    </dgm:pt>
    <dgm:pt modelId="{1F8FBFBB-9787-42C1-87B0-B088B76C758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Регулятивные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D2ECC5A-5A72-4B08-B9AC-5A12794C66D3}" type="parTrans" cxnId="{7F0D6D4B-66E1-4B42-9CC7-B2B0FE854650}">
      <dgm:prSet/>
      <dgm:spPr/>
      <dgm:t>
        <a:bodyPr/>
        <a:lstStyle/>
        <a:p>
          <a:endParaRPr lang="ru-RU"/>
        </a:p>
      </dgm:t>
    </dgm:pt>
    <dgm:pt modelId="{634DA979-877E-4AF6-9088-37EEC476B995}" type="sibTrans" cxnId="{7F0D6D4B-66E1-4B42-9CC7-B2B0FE854650}">
      <dgm:prSet/>
      <dgm:spPr/>
      <dgm:t>
        <a:bodyPr/>
        <a:lstStyle/>
        <a:p>
          <a:endParaRPr lang="ru-RU"/>
        </a:p>
      </dgm:t>
    </dgm:pt>
    <dgm:pt modelId="{0E7A13F9-E138-495B-9FEA-0C58E882CE7B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Определять и формулировать цель;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B70E95B-C987-466B-83E4-B6B9F7FB9002}" type="parTrans" cxnId="{B6D1A289-95BE-4CBC-A446-42B1FC8D5D29}">
      <dgm:prSet/>
      <dgm:spPr/>
      <dgm:t>
        <a:bodyPr/>
        <a:lstStyle/>
        <a:p>
          <a:endParaRPr lang="ru-RU"/>
        </a:p>
      </dgm:t>
    </dgm:pt>
    <dgm:pt modelId="{ED509051-BD06-44D3-A3B5-E8238598FD4C}" type="sibTrans" cxnId="{B6D1A289-95BE-4CBC-A446-42B1FC8D5D29}">
      <dgm:prSet/>
      <dgm:spPr/>
      <dgm:t>
        <a:bodyPr/>
        <a:lstStyle/>
        <a:p>
          <a:endParaRPr lang="ru-RU"/>
        </a:p>
      </dgm:t>
    </dgm:pt>
    <dgm:pt modelId="{C2EBA2C5-0DD8-431B-8E91-B80709AD3B1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Коммуникативные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322BA875-CFEF-4703-9E04-C695E019DEA7}" type="parTrans" cxnId="{7A62DA76-3486-44D6-90D6-C4AA92963415}">
      <dgm:prSet/>
      <dgm:spPr/>
      <dgm:t>
        <a:bodyPr/>
        <a:lstStyle/>
        <a:p>
          <a:endParaRPr lang="ru-RU"/>
        </a:p>
      </dgm:t>
    </dgm:pt>
    <dgm:pt modelId="{F83464D8-7430-4B94-A8D8-054D96805235}" type="sibTrans" cxnId="{7A62DA76-3486-44D6-90D6-C4AA92963415}">
      <dgm:prSet/>
      <dgm:spPr/>
      <dgm:t>
        <a:bodyPr/>
        <a:lstStyle/>
        <a:p>
          <a:endParaRPr lang="ru-RU"/>
        </a:p>
      </dgm:t>
    </dgm:pt>
    <dgm:pt modelId="{B10F8A76-12EE-4B32-85EE-9B39A00D8B6D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Донести свою позицию до других;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9B3BFFF-3D1F-4B7B-A4DC-F31FCC869EA3}" type="parTrans" cxnId="{A6400497-5281-454A-A06B-4DE28FC952D9}">
      <dgm:prSet/>
      <dgm:spPr/>
      <dgm:t>
        <a:bodyPr/>
        <a:lstStyle/>
        <a:p>
          <a:endParaRPr lang="ru-RU"/>
        </a:p>
      </dgm:t>
    </dgm:pt>
    <dgm:pt modelId="{D2370C52-BD2E-4145-8D1B-636022ABA1BB}" type="sibTrans" cxnId="{A6400497-5281-454A-A06B-4DE28FC952D9}">
      <dgm:prSet/>
      <dgm:spPr/>
      <dgm:t>
        <a:bodyPr/>
        <a:lstStyle/>
        <a:p>
          <a:endParaRPr lang="ru-RU"/>
        </a:p>
      </dgm:t>
    </dgm:pt>
    <dgm:pt modelId="{8099A903-F263-4FF9-86B3-739B85EC5BD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Познавательные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1EAB7BA-16CA-4209-AE06-C5517CC9DC36}" type="parTrans" cxnId="{79677C8A-3E53-48A6-9BEC-136156CCDF2E}">
      <dgm:prSet/>
      <dgm:spPr/>
      <dgm:t>
        <a:bodyPr/>
        <a:lstStyle/>
        <a:p>
          <a:endParaRPr lang="ru-RU"/>
        </a:p>
      </dgm:t>
    </dgm:pt>
    <dgm:pt modelId="{A78257E0-7871-48D0-94E5-4FF2E408DC19}" type="sibTrans" cxnId="{79677C8A-3E53-48A6-9BEC-136156CCDF2E}">
      <dgm:prSet/>
      <dgm:spPr/>
      <dgm:t>
        <a:bodyPr/>
        <a:lstStyle/>
        <a:p>
          <a:endParaRPr lang="ru-RU"/>
        </a:p>
      </dgm:t>
    </dgm:pt>
    <dgm:pt modelId="{7E2EFB24-ED83-41A2-B9CC-4D57C52E23C6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Развивать положительный мотив к деятельности  в проблемной ситуации;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5BD5E6D-255D-4C0A-94E1-71F14CAA7961}" type="parTrans" cxnId="{C9583B99-160C-4559-8A70-0CB2587B714F}">
      <dgm:prSet/>
      <dgm:spPr/>
      <dgm:t>
        <a:bodyPr/>
        <a:lstStyle/>
        <a:p>
          <a:endParaRPr lang="ru-RU"/>
        </a:p>
      </dgm:t>
    </dgm:pt>
    <dgm:pt modelId="{26B77E03-F96D-4EDB-B478-42AE09552CC8}" type="sibTrans" cxnId="{C9583B99-160C-4559-8A70-0CB2587B714F}">
      <dgm:prSet/>
      <dgm:spPr/>
      <dgm:t>
        <a:bodyPr/>
        <a:lstStyle/>
        <a:p>
          <a:endParaRPr lang="ru-RU"/>
        </a:p>
      </dgm:t>
    </dgm:pt>
    <dgm:pt modelId="{7131E969-D2E5-447B-969A-B423095C1773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Формировать положительные изменения  в эмоционально-волевой сфере</a:t>
          </a:r>
          <a:r>
            <a:rPr lang="ru-RU" sz="1600" dirty="0" smtClean="0"/>
            <a:t>.</a:t>
          </a:r>
          <a:endParaRPr lang="ru-RU" sz="1600" dirty="0"/>
        </a:p>
      </dgm:t>
    </dgm:pt>
    <dgm:pt modelId="{242315AE-87DC-4F9B-A019-677DC7A7ECA7}" type="parTrans" cxnId="{69FD547B-BD01-416D-B76C-9AD5BAEA3890}">
      <dgm:prSet/>
      <dgm:spPr/>
      <dgm:t>
        <a:bodyPr/>
        <a:lstStyle/>
        <a:p>
          <a:endParaRPr lang="ru-RU"/>
        </a:p>
      </dgm:t>
    </dgm:pt>
    <dgm:pt modelId="{003249CA-386F-4F3E-8961-E66199539032}" type="sibTrans" cxnId="{69FD547B-BD01-416D-B76C-9AD5BAEA3890}">
      <dgm:prSet/>
      <dgm:spPr/>
      <dgm:t>
        <a:bodyPr/>
        <a:lstStyle/>
        <a:p>
          <a:endParaRPr lang="ru-RU"/>
        </a:p>
      </dgm:t>
    </dgm:pt>
    <dgm:pt modelId="{CF937C24-18D2-424E-B600-983E7EDCF956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Составлять последовательность действий;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E716859-2690-414E-B5B4-9EC5BA27A18E}" type="parTrans" cxnId="{DE798EE3-7BBA-45F6-8093-7267435AF8A0}">
      <dgm:prSet/>
      <dgm:spPr/>
      <dgm:t>
        <a:bodyPr/>
        <a:lstStyle/>
        <a:p>
          <a:endParaRPr lang="ru-RU"/>
        </a:p>
      </dgm:t>
    </dgm:pt>
    <dgm:pt modelId="{17E1DA4B-B89C-4941-9D3F-388B29030970}" type="sibTrans" cxnId="{DE798EE3-7BBA-45F6-8093-7267435AF8A0}">
      <dgm:prSet/>
      <dgm:spPr/>
      <dgm:t>
        <a:bodyPr/>
        <a:lstStyle/>
        <a:p>
          <a:endParaRPr lang="ru-RU"/>
        </a:p>
      </dgm:t>
    </dgm:pt>
    <dgm:pt modelId="{0E503FFF-CD1D-47FB-9A51-03A5A08E4A39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Работать по предложенному плану;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5B1D9A4-2D75-4F77-8901-FDFEBF858762}" type="parTrans" cxnId="{9460DFA8-6C6E-4CE2-BF65-D10C16B4A485}">
      <dgm:prSet/>
      <dgm:spPr/>
      <dgm:t>
        <a:bodyPr/>
        <a:lstStyle/>
        <a:p>
          <a:endParaRPr lang="ru-RU"/>
        </a:p>
      </dgm:t>
    </dgm:pt>
    <dgm:pt modelId="{D824ED5B-376F-4E20-AEC1-DF7430E92050}" type="sibTrans" cxnId="{9460DFA8-6C6E-4CE2-BF65-D10C16B4A485}">
      <dgm:prSet/>
      <dgm:spPr/>
      <dgm:t>
        <a:bodyPr/>
        <a:lstStyle/>
        <a:p>
          <a:endParaRPr lang="ru-RU"/>
        </a:p>
      </dgm:t>
    </dgm:pt>
    <dgm:pt modelId="{FA29CF4D-C16D-4237-8A13-9F878697FAD4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Учиться давать эмоциональную оценку деятельности</a:t>
          </a:r>
          <a:r>
            <a:rPr lang="ru-RU" dirty="0" smtClean="0"/>
            <a:t>.</a:t>
          </a:r>
          <a:endParaRPr lang="ru-RU" dirty="0"/>
        </a:p>
      </dgm:t>
    </dgm:pt>
    <dgm:pt modelId="{BF4512CE-277E-4ACD-8DBB-B96CB994DCF1}" type="parTrans" cxnId="{38BF0551-EF3C-487D-9C46-E566B42D6841}">
      <dgm:prSet/>
      <dgm:spPr/>
      <dgm:t>
        <a:bodyPr/>
        <a:lstStyle/>
        <a:p>
          <a:endParaRPr lang="ru-RU"/>
        </a:p>
      </dgm:t>
    </dgm:pt>
    <dgm:pt modelId="{7439EF17-7783-431D-809E-8CB1361383B0}" type="sibTrans" cxnId="{38BF0551-EF3C-487D-9C46-E566B42D6841}">
      <dgm:prSet/>
      <dgm:spPr/>
      <dgm:t>
        <a:bodyPr/>
        <a:lstStyle/>
        <a:p>
          <a:endParaRPr lang="ru-RU"/>
        </a:p>
      </dgm:t>
    </dgm:pt>
    <dgm:pt modelId="{F8C44F5C-1B3A-4334-8B01-55A585E05DCC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Слушать и понимать речь других;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01EDBAC-3019-4D62-8FC9-9A5A7CFEFF6D}" type="parTrans" cxnId="{2B4AFE12-1C4F-4753-9DEA-9F7D2D31AD00}">
      <dgm:prSet/>
      <dgm:spPr/>
      <dgm:t>
        <a:bodyPr/>
        <a:lstStyle/>
        <a:p>
          <a:endParaRPr lang="ru-RU"/>
        </a:p>
      </dgm:t>
    </dgm:pt>
    <dgm:pt modelId="{5D20286D-25B6-4B87-B6ED-ACB210EE61C8}" type="sibTrans" cxnId="{2B4AFE12-1C4F-4753-9DEA-9F7D2D31AD00}">
      <dgm:prSet/>
      <dgm:spPr/>
      <dgm:t>
        <a:bodyPr/>
        <a:lstStyle/>
        <a:p>
          <a:endParaRPr lang="ru-RU"/>
        </a:p>
      </dgm:t>
    </dgm:pt>
    <dgm:pt modelId="{323CC3C8-46C5-4D5F-956F-D1F9D9AED791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Договариваться о правилах поведения;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25F1D30-75C0-420C-9A80-FD936D14C532}" type="parTrans" cxnId="{C744ADFF-7B33-45CC-8754-5CB4BF2358EF}">
      <dgm:prSet/>
      <dgm:spPr/>
      <dgm:t>
        <a:bodyPr/>
        <a:lstStyle/>
        <a:p>
          <a:endParaRPr lang="ru-RU"/>
        </a:p>
      </dgm:t>
    </dgm:pt>
    <dgm:pt modelId="{57C8A034-945D-4D50-9EDE-EAD92575F9E1}" type="sibTrans" cxnId="{C744ADFF-7B33-45CC-8754-5CB4BF2358EF}">
      <dgm:prSet/>
      <dgm:spPr/>
      <dgm:t>
        <a:bodyPr/>
        <a:lstStyle/>
        <a:p>
          <a:endParaRPr lang="ru-RU"/>
        </a:p>
      </dgm:t>
    </dgm:pt>
    <dgm:pt modelId="{B4A5D62F-8C2E-4C75-8828-C840429297EA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Учиться выполнять различные роли в группе.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F3A16A5-7DEC-4B5E-8154-380C524B9A73}" type="parTrans" cxnId="{291F000C-AC45-473C-A6C1-84FFD4824D6C}">
      <dgm:prSet/>
      <dgm:spPr/>
      <dgm:t>
        <a:bodyPr/>
        <a:lstStyle/>
        <a:p>
          <a:endParaRPr lang="ru-RU"/>
        </a:p>
      </dgm:t>
    </dgm:pt>
    <dgm:pt modelId="{3F9DEAB1-5928-4CCD-84CF-FBFF01679FF0}" type="sibTrans" cxnId="{291F000C-AC45-473C-A6C1-84FFD4824D6C}">
      <dgm:prSet/>
      <dgm:spPr/>
      <dgm:t>
        <a:bodyPr/>
        <a:lstStyle/>
        <a:p>
          <a:endParaRPr lang="ru-RU"/>
        </a:p>
      </dgm:t>
    </dgm:pt>
    <dgm:pt modelId="{034E5013-E563-4801-A3E2-42B516E01A9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Ориентироваться в своей системе знаний;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50C45A3-E4CC-4639-A0BA-33501C02AB45}" type="parTrans" cxnId="{296E15B3-13BC-4210-B4BB-5F6CAC83C6C5}">
      <dgm:prSet/>
      <dgm:spPr/>
      <dgm:t>
        <a:bodyPr/>
        <a:lstStyle/>
        <a:p>
          <a:endParaRPr lang="ru-RU"/>
        </a:p>
      </dgm:t>
    </dgm:pt>
    <dgm:pt modelId="{ABCACAA9-0514-400D-9199-A97FDE48E364}" type="sibTrans" cxnId="{296E15B3-13BC-4210-B4BB-5F6CAC83C6C5}">
      <dgm:prSet/>
      <dgm:spPr/>
      <dgm:t>
        <a:bodyPr/>
        <a:lstStyle/>
        <a:p>
          <a:endParaRPr lang="ru-RU"/>
        </a:p>
      </dgm:t>
    </dgm:pt>
    <dgm:pt modelId="{01BB0F5B-B465-4133-819B-5729ED2A026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Добывать новые знания: находить ответы на вопросы.;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A56C7A9-4DA5-4D90-B0B1-C8EAD2CB8E22}" type="parTrans" cxnId="{AA97139D-9F5A-47A7-92B7-CFE0FDB8BAE7}">
      <dgm:prSet/>
      <dgm:spPr/>
      <dgm:t>
        <a:bodyPr/>
        <a:lstStyle/>
        <a:p>
          <a:endParaRPr lang="ru-RU"/>
        </a:p>
      </dgm:t>
    </dgm:pt>
    <dgm:pt modelId="{51AB8FF3-020D-4F1D-AAA1-A65D2F5DEE32}" type="sibTrans" cxnId="{AA97139D-9F5A-47A7-92B7-CFE0FDB8BAE7}">
      <dgm:prSet/>
      <dgm:spPr/>
      <dgm:t>
        <a:bodyPr/>
        <a:lstStyle/>
        <a:p>
          <a:endParaRPr lang="ru-RU"/>
        </a:p>
      </dgm:t>
    </dgm:pt>
    <dgm:pt modelId="{EC17132D-CC5F-4C72-B8C1-C482A03FDD2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Перерабатывать информацию;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5014DA7-D36F-4D76-BA3E-EEEF590B5F20}" type="parTrans" cxnId="{77500DB4-E8C6-4D83-9F9E-90962B6E0116}">
      <dgm:prSet/>
      <dgm:spPr/>
      <dgm:t>
        <a:bodyPr/>
        <a:lstStyle/>
        <a:p>
          <a:endParaRPr lang="ru-RU"/>
        </a:p>
      </dgm:t>
    </dgm:pt>
    <dgm:pt modelId="{218C018A-8FB4-48E9-B72B-EF0BA8983AC4}" type="sibTrans" cxnId="{77500DB4-E8C6-4D83-9F9E-90962B6E0116}">
      <dgm:prSet/>
      <dgm:spPr/>
      <dgm:t>
        <a:bodyPr/>
        <a:lstStyle/>
        <a:p>
          <a:endParaRPr lang="ru-RU"/>
        </a:p>
      </dgm:t>
    </dgm:pt>
    <dgm:pt modelId="{03B55B85-1369-4781-BAB0-1D4ABAE2643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Преобразовывать информацию из одной формы в другую.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831C973-E9C0-45F7-AF41-30773F0191D1}" type="parTrans" cxnId="{CBE580AB-A882-4576-87A7-B3492796948E}">
      <dgm:prSet/>
      <dgm:spPr/>
      <dgm:t>
        <a:bodyPr/>
        <a:lstStyle/>
        <a:p>
          <a:endParaRPr lang="ru-RU"/>
        </a:p>
      </dgm:t>
    </dgm:pt>
    <dgm:pt modelId="{377102AF-CEB0-46EE-9ABC-EBC9D0C583C0}" type="sibTrans" cxnId="{CBE580AB-A882-4576-87A7-B3492796948E}">
      <dgm:prSet/>
      <dgm:spPr/>
      <dgm:t>
        <a:bodyPr/>
        <a:lstStyle/>
        <a:p>
          <a:endParaRPr lang="ru-RU"/>
        </a:p>
      </dgm:t>
    </dgm:pt>
    <dgm:pt modelId="{A5E28788-59D6-459D-8286-0EDA8ADDE8E2}" type="pres">
      <dgm:prSet presAssocID="{D5C503CA-B8C4-4FD4-BB06-0C71E7B6CD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8328BA-0E42-4F8C-B608-442E68182D79}" type="pres">
      <dgm:prSet presAssocID="{35BA2FDA-3517-4D28-B418-5B96EE752324}" presName="linNode" presStyleCnt="0"/>
      <dgm:spPr/>
    </dgm:pt>
    <dgm:pt modelId="{B4B0747E-54B3-4F0A-900E-D380BC70D696}" type="pres">
      <dgm:prSet presAssocID="{35BA2FDA-3517-4D28-B418-5B96EE752324}" presName="parentText" presStyleLbl="node1" presStyleIdx="0" presStyleCnt="4" custScaleX="693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B3C4D9-2808-42A5-B103-1906E3AF5DD3}" type="pres">
      <dgm:prSet presAssocID="{35BA2FDA-3517-4D28-B418-5B96EE752324}" presName="descendantText" presStyleLbl="alignAccFollowNode1" presStyleIdx="0" presStyleCnt="4" custScaleX="117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FBD44-760C-4365-BEBA-35F73193E660}" type="pres">
      <dgm:prSet presAssocID="{46710BE3-6C14-4545-9216-104855C59349}" presName="sp" presStyleCnt="0"/>
      <dgm:spPr/>
    </dgm:pt>
    <dgm:pt modelId="{CB68126B-89DB-4068-873E-196C88D92092}" type="pres">
      <dgm:prSet presAssocID="{1F8FBFBB-9787-42C1-87B0-B088B76C7581}" presName="linNode" presStyleCnt="0"/>
      <dgm:spPr/>
    </dgm:pt>
    <dgm:pt modelId="{984213E2-7AE8-48B0-A357-874104D6B897}" type="pres">
      <dgm:prSet presAssocID="{1F8FBFBB-9787-42C1-87B0-B088B76C7581}" presName="parentText" presStyleLbl="node1" presStyleIdx="1" presStyleCnt="4" custScaleX="684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71DDF6-EA11-46E9-9CF2-4710C54DD7AE}" type="pres">
      <dgm:prSet presAssocID="{1F8FBFBB-9787-42C1-87B0-B088B76C758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4E97C4-9304-4818-80DF-F8D2E1C32408}" type="pres">
      <dgm:prSet presAssocID="{634DA979-877E-4AF6-9088-37EEC476B995}" presName="sp" presStyleCnt="0"/>
      <dgm:spPr/>
    </dgm:pt>
    <dgm:pt modelId="{CFBA352F-7348-41DB-A409-3CCCCD552512}" type="pres">
      <dgm:prSet presAssocID="{C2EBA2C5-0DD8-431B-8E91-B80709AD3B13}" presName="linNode" presStyleCnt="0"/>
      <dgm:spPr/>
    </dgm:pt>
    <dgm:pt modelId="{494207C6-A5FC-47BC-ACAE-A570B0066E64}" type="pres">
      <dgm:prSet presAssocID="{C2EBA2C5-0DD8-431B-8E91-B80709AD3B13}" presName="parentText" presStyleLbl="node1" presStyleIdx="2" presStyleCnt="4" custScaleX="771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5AD29-4A51-48FE-9400-1AE5B148C51E}" type="pres">
      <dgm:prSet presAssocID="{C2EBA2C5-0DD8-431B-8E91-B80709AD3B13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8AE0D-B052-403A-865B-39AC7F120D92}" type="pres">
      <dgm:prSet presAssocID="{F83464D8-7430-4B94-A8D8-054D96805235}" presName="sp" presStyleCnt="0"/>
      <dgm:spPr/>
    </dgm:pt>
    <dgm:pt modelId="{1842A91E-3F14-4E76-95D3-C097A9F4569A}" type="pres">
      <dgm:prSet presAssocID="{8099A903-F263-4FF9-86B3-739B85EC5BD4}" presName="linNode" presStyleCnt="0"/>
      <dgm:spPr/>
    </dgm:pt>
    <dgm:pt modelId="{0C9ADE8F-81AB-4EFB-B103-7B9A11D575D3}" type="pres">
      <dgm:prSet presAssocID="{8099A903-F263-4FF9-86B3-739B85EC5BD4}" presName="parentText" presStyleLbl="node1" presStyleIdx="3" presStyleCnt="4" custScaleX="718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BAC6B-5B26-49DB-85CD-AEFE15F73E8A}" type="pres">
      <dgm:prSet presAssocID="{8099A903-F263-4FF9-86B3-739B85EC5BD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C31A0C-6D68-4FD8-8B7C-DF31AE9F1F3C}" type="presOf" srcId="{1F8FBFBB-9787-42C1-87B0-B088B76C7581}" destId="{984213E2-7AE8-48B0-A357-874104D6B897}" srcOrd="0" destOrd="0" presId="urn:microsoft.com/office/officeart/2005/8/layout/vList5"/>
    <dgm:cxn modelId="{DE798EE3-7BBA-45F6-8093-7267435AF8A0}" srcId="{1F8FBFBB-9787-42C1-87B0-B088B76C7581}" destId="{CF937C24-18D2-424E-B600-983E7EDCF956}" srcOrd="1" destOrd="0" parTransId="{8E716859-2690-414E-B5B4-9EC5BA27A18E}" sibTransId="{17E1DA4B-B89C-4941-9D3F-388B29030970}"/>
    <dgm:cxn modelId="{C744ADFF-7B33-45CC-8754-5CB4BF2358EF}" srcId="{C2EBA2C5-0DD8-431B-8E91-B80709AD3B13}" destId="{323CC3C8-46C5-4D5F-956F-D1F9D9AED791}" srcOrd="2" destOrd="0" parTransId="{825F1D30-75C0-420C-9A80-FD936D14C532}" sibTransId="{57C8A034-945D-4D50-9EDE-EAD92575F9E1}"/>
    <dgm:cxn modelId="{24C57D2C-68C7-4FA4-A6AC-12A29073F12A}" type="presOf" srcId="{7131E969-D2E5-447B-969A-B423095C1773}" destId="{37B3C4D9-2808-42A5-B103-1906E3AF5DD3}" srcOrd="0" destOrd="2" presId="urn:microsoft.com/office/officeart/2005/8/layout/vList5"/>
    <dgm:cxn modelId="{9460DFA8-6C6E-4CE2-BF65-D10C16B4A485}" srcId="{1F8FBFBB-9787-42C1-87B0-B088B76C7581}" destId="{0E503FFF-CD1D-47FB-9A51-03A5A08E4A39}" srcOrd="2" destOrd="0" parTransId="{C5B1D9A4-2D75-4F77-8901-FDFEBF858762}" sibTransId="{D824ED5B-376F-4E20-AEC1-DF7430E92050}"/>
    <dgm:cxn modelId="{69FD547B-BD01-416D-B76C-9AD5BAEA3890}" srcId="{35BA2FDA-3517-4D28-B418-5B96EE752324}" destId="{7131E969-D2E5-447B-969A-B423095C1773}" srcOrd="2" destOrd="0" parTransId="{242315AE-87DC-4F9B-A019-677DC7A7ECA7}" sibTransId="{003249CA-386F-4F3E-8961-E66199539032}"/>
    <dgm:cxn modelId="{BD1C5466-1B79-4C47-924B-EE01FFBEDE6A}" type="presOf" srcId="{B4A5D62F-8C2E-4C75-8828-C840429297EA}" destId="{8F85AD29-4A51-48FE-9400-1AE5B148C51E}" srcOrd="0" destOrd="3" presId="urn:microsoft.com/office/officeart/2005/8/layout/vList5"/>
    <dgm:cxn modelId="{B6D1A289-95BE-4CBC-A446-42B1FC8D5D29}" srcId="{1F8FBFBB-9787-42C1-87B0-B088B76C7581}" destId="{0E7A13F9-E138-495B-9FEA-0C58E882CE7B}" srcOrd="0" destOrd="0" parTransId="{EB70E95B-C987-466B-83E4-B6B9F7FB9002}" sibTransId="{ED509051-BD06-44D3-A3B5-E8238598FD4C}"/>
    <dgm:cxn modelId="{E8EBC135-3862-4C77-976F-7325DF9BF928}" type="presOf" srcId="{323CC3C8-46C5-4D5F-956F-D1F9D9AED791}" destId="{8F85AD29-4A51-48FE-9400-1AE5B148C51E}" srcOrd="0" destOrd="2" presId="urn:microsoft.com/office/officeart/2005/8/layout/vList5"/>
    <dgm:cxn modelId="{55493F57-E018-4AB3-8614-4EA73F2F04C3}" type="presOf" srcId="{034E5013-E563-4801-A3E2-42B516E01A9C}" destId="{83CBAC6B-5B26-49DB-85CD-AEFE15F73E8A}" srcOrd="0" destOrd="0" presId="urn:microsoft.com/office/officeart/2005/8/layout/vList5"/>
    <dgm:cxn modelId="{C69C1413-96D2-4CEA-952B-EE3605E5C691}" srcId="{D5C503CA-B8C4-4FD4-BB06-0C71E7B6CD7E}" destId="{35BA2FDA-3517-4D28-B418-5B96EE752324}" srcOrd="0" destOrd="0" parTransId="{C7147766-A4FB-442C-801E-5548EAD14EC8}" sibTransId="{46710BE3-6C14-4545-9216-104855C59349}"/>
    <dgm:cxn modelId="{F8FE14FB-E459-4B77-9586-8B43F888A85C}" type="presOf" srcId="{0E503FFF-CD1D-47FB-9A51-03A5A08E4A39}" destId="{1F71DDF6-EA11-46E9-9CF2-4710C54DD7AE}" srcOrd="0" destOrd="2" presId="urn:microsoft.com/office/officeart/2005/8/layout/vList5"/>
    <dgm:cxn modelId="{38BF0551-EF3C-487D-9C46-E566B42D6841}" srcId="{1F8FBFBB-9787-42C1-87B0-B088B76C7581}" destId="{FA29CF4D-C16D-4237-8A13-9F878697FAD4}" srcOrd="3" destOrd="0" parTransId="{BF4512CE-277E-4ACD-8DBB-B96CB994DCF1}" sibTransId="{7439EF17-7783-431D-809E-8CB1361383B0}"/>
    <dgm:cxn modelId="{9B0F4846-5407-4ADA-AF41-E202351DD0CD}" type="presOf" srcId="{FA29CF4D-C16D-4237-8A13-9F878697FAD4}" destId="{1F71DDF6-EA11-46E9-9CF2-4710C54DD7AE}" srcOrd="0" destOrd="3" presId="urn:microsoft.com/office/officeart/2005/8/layout/vList5"/>
    <dgm:cxn modelId="{296E15B3-13BC-4210-B4BB-5F6CAC83C6C5}" srcId="{8099A903-F263-4FF9-86B3-739B85EC5BD4}" destId="{034E5013-E563-4801-A3E2-42B516E01A9C}" srcOrd="0" destOrd="0" parTransId="{750C45A3-E4CC-4639-A0BA-33501C02AB45}" sibTransId="{ABCACAA9-0514-400D-9199-A97FDE48E364}"/>
    <dgm:cxn modelId="{6CEE9ACA-23B1-4821-AF33-FE83D8D7268E}" srcId="{35BA2FDA-3517-4D28-B418-5B96EE752324}" destId="{E4634B43-BC5C-444F-A7B3-D278B5E0115D}" srcOrd="0" destOrd="0" parTransId="{1AA5F66C-6E5F-4317-9671-AC138E994842}" sibTransId="{3477FD36-D7C4-4C93-AB17-A1686F3B0B65}"/>
    <dgm:cxn modelId="{CBE580AB-A882-4576-87A7-B3492796948E}" srcId="{8099A903-F263-4FF9-86B3-739B85EC5BD4}" destId="{03B55B85-1369-4781-BAB0-1D4ABAE26438}" srcOrd="3" destOrd="0" parTransId="{8831C973-E9C0-45F7-AF41-30773F0191D1}" sibTransId="{377102AF-CEB0-46EE-9ABC-EBC9D0C583C0}"/>
    <dgm:cxn modelId="{E4020EA0-5108-46AB-A9C0-10B4BCC8503C}" type="presOf" srcId="{E4634B43-BC5C-444F-A7B3-D278B5E0115D}" destId="{37B3C4D9-2808-42A5-B103-1906E3AF5DD3}" srcOrd="0" destOrd="0" presId="urn:microsoft.com/office/officeart/2005/8/layout/vList5"/>
    <dgm:cxn modelId="{A2C27337-6385-4F39-A985-8B32F30A66B5}" type="presOf" srcId="{B10F8A76-12EE-4B32-85EE-9B39A00D8B6D}" destId="{8F85AD29-4A51-48FE-9400-1AE5B148C51E}" srcOrd="0" destOrd="0" presId="urn:microsoft.com/office/officeart/2005/8/layout/vList5"/>
    <dgm:cxn modelId="{EB6490B7-066C-4546-8E6C-C700F10767AF}" type="presOf" srcId="{35BA2FDA-3517-4D28-B418-5B96EE752324}" destId="{B4B0747E-54B3-4F0A-900E-D380BC70D696}" srcOrd="0" destOrd="0" presId="urn:microsoft.com/office/officeart/2005/8/layout/vList5"/>
    <dgm:cxn modelId="{A6400497-5281-454A-A06B-4DE28FC952D9}" srcId="{C2EBA2C5-0DD8-431B-8E91-B80709AD3B13}" destId="{B10F8A76-12EE-4B32-85EE-9B39A00D8B6D}" srcOrd="0" destOrd="0" parTransId="{A9B3BFFF-3D1F-4B7B-A4DC-F31FCC869EA3}" sibTransId="{D2370C52-BD2E-4145-8D1B-636022ABA1BB}"/>
    <dgm:cxn modelId="{77500DB4-E8C6-4D83-9F9E-90962B6E0116}" srcId="{8099A903-F263-4FF9-86B3-739B85EC5BD4}" destId="{EC17132D-CC5F-4C72-B8C1-C482A03FDD29}" srcOrd="2" destOrd="0" parTransId="{C5014DA7-D36F-4D76-BA3E-EEEF590B5F20}" sibTransId="{218C018A-8FB4-48E9-B72B-EF0BA8983AC4}"/>
    <dgm:cxn modelId="{D1DF329B-CD37-4E7A-9625-1E62E05B2B9D}" type="presOf" srcId="{D5C503CA-B8C4-4FD4-BB06-0C71E7B6CD7E}" destId="{A5E28788-59D6-459D-8286-0EDA8ADDE8E2}" srcOrd="0" destOrd="0" presId="urn:microsoft.com/office/officeart/2005/8/layout/vList5"/>
    <dgm:cxn modelId="{C9583B99-160C-4559-8A70-0CB2587B714F}" srcId="{35BA2FDA-3517-4D28-B418-5B96EE752324}" destId="{7E2EFB24-ED83-41A2-B9CC-4D57C52E23C6}" srcOrd="1" destOrd="0" parTransId="{85BD5E6D-255D-4C0A-94E1-71F14CAA7961}" sibTransId="{26B77E03-F96D-4EDB-B478-42AE09552CC8}"/>
    <dgm:cxn modelId="{79677C8A-3E53-48A6-9BEC-136156CCDF2E}" srcId="{D5C503CA-B8C4-4FD4-BB06-0C71E7B6CD7E}" destId="{8099A903-F263-4FF9-86B3-739B85EC5BD4}" srcOrd="3" destOrd="0" parTransId="{11EAB7BA-16CA-4209-AE06-C5517CC9DC36}" sibTransId="{A78257E0-7871-48D0-94E5-4FF2E408DC19}"/>
    <dgm:cxn modelId="{4BBA1D42-5366-4408-8301-CCFBB7591547}" type="presOf" srcId="{03B55B85-1369-4781-BAB0-1D4ABAE26438}" destId="{83CBAC6B-5B26-49DB-85CD-AEFE15F73E8A}" srcOrd="0" destOrd="3" presId="urn:microsoft.com/office/officeart/2005/8/layout/vList5"/>
    <dgm:cxn modelId="{4758DBD0-89FC-40C8-A383-DC382249CF2A}" type="presOf" srcId="{8099A903-F263-4FF9-86B3-739B85EC5BD4}" destId="{0C9ADE8F-81AB-4EFB-B103-7B9A11D575D3}" srcOrd="0" destOrd="0" presId="urn:microsoft.com/office/officeart/2005/8/layout/vList5"/>
    <dgm:cxn modelId="{FA8DD802-084C-49D8-B279-246DE0532662}" type="presOf" srcId="{CF937C24-18D2-424E-B600-983E7EDCF956}" destId="{1F71DDF6-EA11-46E9-9CF2-4710C54DD7AE}" srcOrd="0" destOrd="1" presId="urn:microsoft.com/office/officeart/2005/8/layout/vList5"/>
    <dgm:cxn modelId="{075115BB-5B90-45B9-B75D-F61FE707FCC0}" type="presOf" srcId="{01BB0F5B-B465-4133-819B-5729ED2A0265}" destId="{83CBAC6B-5B26-49DB-85CD-AEFE15F73E8A}" srcOrd="0" destOrd="1" presId="urn:microsoft.com/office/officeart/2005/8/layout/vList5"/>
    <dgm:cxn modelId="{2B4AFE12-1C4F-4753-9DEA-9F7D2D31AD00}" srcId="{C2EBA2C5-0DD8-431B-8E91-B80709AD3B13}" destId="{F8C44F5C-1B3A-4334-8B01-55A585E05DCC}" srcOrd="1" destOrd="0" parTransId="{F01EDBAC-3019-4D62-8FC9-9A5A7CFEFF6D}" sibTransId="{5D20286D-25B6-4B87-B6ED-ACB210EE61C8}"/>
    <dgm:cxn modelId="{AADB4C4C-EE0B-4E3A-B953-13BE76EA272E}" type="presOf" srcId="{F8C44F5C-1B3A-4334-8B01-55A585E05DCC}" destId="{8F85AD29-4A51-48FE-9400-1AE5B148C51E}" srcOrd="0" destOrd="1" presId="urn:microsoft.com/office/officeart/2005/8/layout/vList5"/>
    <dgm:cxn modelId="{AA97139D-9F5A-47A7-92B7-CFE0FDB8BAE7}" srcId="{8099A903-F263-4FF9-86B3-739B85EC5BD4}" destId="{01BB0F5B-B465-4133-819B-5729ED2A0265}" srcOrd="1" destOrd="0" parTransId="{4A56C7A9-4DA5-4D90-B0B1-C8EAD2CB8E22}" sibTransId="{51AB8FF3-020D-4F1D-AAA1-A65D2F5DEE32}"/>
    <dgm:cxn modelId="{7A62DA76-3486-44D6-90D6-C4AA92963415}" srcId="{D5C503CA-B8C4-4FD4-BB06-0C71E7B6CD7E}" destId="{C2EBA2C5-0DD8-431B-8E91-B80709AD3B13}" srcOrd="2" destOrd="0" parTransId="{322BA875-CFEF-4703-9E04-C695E019DEA7}" sibTransId="{F83464D8-7430-4B94-A8D8-054D96805235}"/>
    <dgm:cxn modelId="{7F0D6D4B-66E1-4B42-9CC7-B2B0FE854650}" srcId="{D5C503CA-B8C4-4FD4-BB06-0C71E7B6CD7E}" destId="{1F8FBFBB-9787-42C1-87B0-B088B76C7581}" srcOrd="1" destOrd="0" parTransId="{2D2ECC5A-5A72-4B08-B9AC-5A12794C66D3}" sibTransId="{634DA979-877E-4AF6-9088-37EEC476B995}"/>
    <dgm:cxn modelId="{291F000C-AC45-473C-A6C1-84FFD4824D6C}" srcId="{C2EBA2C5-0DD8-431B-8E91-B80709AD3B13}" destId="{B4A5D62F-8C2E-4C75-8828-C840429297EA}" srcOrd="3" destOrd="0" parTransId="{FF3A16A5-7DEC-4B5E-8154-380C524B9A73}" sibTransId="{3F9DEAB1-5928-4CCD-84CF-FBFF01679FF0}"/>
    <dgm:cxn modelId="{CF257342-C85B-4480-B395-C36C5D4DEEBF}" type="presOf" srcId="{EC17132D-CC5F-4C72-B8C1-C482A03FDD29}" destId="{83CBAC6B-5B26-49DB-85CD-AEFE15F73E8A}" srcOrd="0" destOrd="2" presId="urn:microsoft.com/office/officeart/2005/8/layout/vList5"/>
    <dgm:cxn modelId="{EC34F3AA-45DB-413A-B620-0C5AD8617E54}" type="presOf" srcId="{C2EBA2C5-0DD8-431B-8E91-B80709AD3B13}" destId="{494207C6-A5FC-47BC-ACAE-A570B0066E64}" srcOrd="0" destOrd="0" presId="urn:microsoft.com/office/officeart/2005/8/layout/vList5"/>
    <dgm:cxn modelId="{DD7FA021-A1C6-4234-9D86-8147F872D3C3}" type="presOf" srcId="{7E2EFB24-ED83-41A2-B9CC-4D57C52E23C6}" destId="{37B3C4D9-2808-42A5-B103-1906E3AF5DD3}" srcOrd="0" destOrd="1" presId="urn:microsoft.com/office/officeart/2005/8/layout/vList5"/>
    <dgm:cxn modelId="{EBC9E4D0-FA55-478D-A64E-39D9E4AFBB0C}" type="presOf" srcId="{0E7A13F9-E138-495B-9FEA-0C58E882CE7B}" destId="{1F71DDF6-EA11-46E9-9CF2-4710C54DD7AE}" srcOrd="0" destOrd="0" presId="urn:microsoft.com/office/officeart/2005/8/layout/vList5"/>
    <dgm:cxn modelId="{FFFC8FBA-A4DE-4220-BE77-2D123D81A541}" type="presParOf" srcId="{A5E28788-59D6-459D-8286-0EDA8ADDE8E2}" destId="{798328BA-0E42-4F8C-B608-442E68182D79}" srcOrd="0" destOrd="0" presId="urn:microsoft.com/office/officeart/2005/8/layout/vList5"/>
    <dgm:cxn modelId="{D0082FEE-A872-4674-9F64-B71B17F289DA}" type="presParOf" srcId="{798328BA-0E42-4F8C-B608-442E68182D79}" destId="{B4B0747E-54B3-4F0A-900E-D380BC70D696}" srcOrd="0" destOrd="0" presId="urn:microsoft.com/office/officeart/2005/8/layout/vList5"/>
    <dgm:cxn modelId="{BC776BAF-93DB-4FD6-BA27-C7AA00E05583}" type="presParOf" srcId="{798328BA-0E42-4F8C-B608-442E68182D79}" destId="{37B3C4D9-2808-42A5-B103-1906E3AF5DD3}" srcOrd="1" destOrd="0" presId="urn:microsoft.com/office/officeart/2005/8/layout/vList5"/>
    <dgm:cxn modelId="{5C2591E7-BFD9-45DF-879E-0CE00F37ECC9}" type="presParOf" srcId="{A5E28788-59D6-459D-8286-0EDA8ADDE8E2}" destId="{8D7FBD44-760C-4365-BEBA-35F73193E660}" srcOrd="1" destOrd="0" presId="urn:microsoft.com/office/officeart/2005/8/layout/vList5"/>
    <dgm:cxn modelId="{466C9C47-AB7C-477E-AA11-C126DC33B816}" type="presParOf" srcId="{A5E28788-59D6-459D-8286-0EDA8ADDE8E2}" destId="{CB68126B-89DB-4068-873E-196C88D92092}" srcOrd="2" destOrd="0" presId="urn:microsoft.com/office/officeart/2005/8/layout/vList5"/>
    <dgm:cxn modelId="{68AFEC29-DF8B-40CB-B4EB-957BEB2473DC}" type="presParOf" srcId="{CB68126B-89DB-4068-873E-196C88D92092}" destId="{984213E2-7AE8-48B0-A357-874104D6B897}" srcOrd="0" destOrd="0" presId="urn:microsoft.com/office/officeart/2005/8/layout/vList5"/>
    <dgm:cxn modelId="{DC2A2BCA-961A-4B88-86C5-21C46955C13D}" type="presParOf" srcId="{CB68126B-89DB-4068-873E-196C88D92092}" destId="{1F71DDF6-EA11-46E9-9CF2-4710C54DD7AE}" srcOrd="1" destOrd="0" presId="urn:microsoft.com/office/officeart/2005/8/layout/vList5"/>
    <dgm:cxn modelId="{38526C23-C867-4F83-AEE6-373324C9F6AF}" type="presParOf" srcId="{A5E28788-59D6-459D-8286-0EDA8ADDE8E2}" destId="{BD4E97C4-9304-4818-80DF-F8D2E1C32408}" srcOrd="3" destOrd="0" presId="urn:microsoft.com/office/officeart/2005/8/layout/vList5"/>
    <dgm:cxn modelId="{C0D12897-A35D-4203-9B09-543B24864423}" type="presParOf" srcId="{A5E28788-59D6-459D-8286-0EDA8ADDE8E2}" destId="{CFBA352F-7348-41DB-A409-3CCCCD552512}" srcOrd="4" destOrd="0" presId="urn:microsoft.com/office/officeart/2005/8/layout/vList5"/>
    <dgm:cxn modelId="{9723C792-C107-4C1A-AFF8-0D2D59F5AC2D}" type="presParOf" srcId="{CFBA352F-7348-41DB-A409-3CCCCD552512}" destId="{494207C6-A5FC-47BC-ACAE-A570B0066E64}" srcOrd="0" destOrd="0" presId="urn:microsoft.com/office/officeart/2005/8/layout/vList5"/>
    <dgm:cxn modelId="{7FA937A6-A1E0-4774-87E7-2CF1B1D0162E}" type="presParOf" srcId="{CFBA352F-7348-41DB-A409-3CCCCD552512}" destId="{8F85AD29-4A51-48FE-9400-1AE5B148C51E}" srcOrd="1" destOrd="0" presId="urn:microsoft.com/office/officeart/2005/8/layout/vList5"/>
    <dgm:cxn modelId="{825C3861-B088-4C4E-97CB-0DAA24133686}" type="presParOf" srcId="{A5E28788-59D6-459D-8286-0EDA8ADDE8E2}" destId="{EFD8AE0D-B052-403A-865B-39AC7F120D92}" srcOrd="5" destOrd="0" presId="urn:microsoft.com/office/officeart/2005/8/layout/vList5"/>
    <dgm:cxn modelId="{F7995941-179D-4525-8A58-8178D9D8B2CE}" type="presParOf" srcId="{A5E28788-59D6-459D-8286-0EDA8ADDE8E2}" destId="{1842A91E-3F14-4E76-95D3-C097A9F4569A}" srcOrd="6" destOrd="0" presId="urn:microsoft.com/office/officeart/2005/8/layout/vList5"/>
    <dgm:cxn modelId="{18B7758A-85D3-4664-805A-0907098F8AF1}" type="presParOf" srcId="{1842A91E-3F14-4E76-95D3-C097A9F4569A}" destId="{0C9ADE8F-81AB-4EFB-B103-7B9A11D575D3}" srcOrd="0" destOrd="0" presId="urn:microsoft.com/office/officeart/2005/8/layout/vList5"/>
    <dgm:cxn modelId="{21A40989-D5F1-4E93-A4E4-6886490C2DA2}" type="presParOf" srcId="{1842A91E-3F14-4E76-95D3-C097A9F4569A}" destId="{83CBAC6B-5B26-49DB-85CD-AEFE15F73E8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CB43A7-D562-4C81-8098-A34ABAFE4797}" type="doc">
      <dgm:prSet loTypeId="urn:microsoft.com/office/officeart/2005/8/layout/chevron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BE80601-7521-4529-A99B-1936F5DE6795}">
      <dgm:prSet phldrT="[Текст]"/>
      <dgm:spPr/>
      <dgm:t>
        <a:bodyPr/>
        <a:lstStyle/>
        <a:p>
          <a:r>
            <a:rPr lang="ru-RU" b="1" dirty="0" smtClean="0"/>
            <a:t>Первый уровень</a:t>
          </a:r>
          <a:endParaRPr lang="ru-RU" b="1" dirty="0"/>
        </a:p>
      </dgm:t>
    </dgm:pt>
    <dgm:pt modelId="{49C07076-823F-4CBA-866A-DB66CFE0606E}" type="parTrans" cxnId="{CB3CE23B-135F-434D-8BCA-BC8D0ADC019C}">
      <dgm:prSet/>
      <dgm:spPr/>
      <dgm:t>
        <a:bodyPr/>
        <a:lstStyle/>
        <a:p>
          <a:endParaRPr lang="ru-RU"/>
        </a:p>
      </dgm:t>
    </dgm:pt>
    <dgm:pt modelId="{11678CF8-6D1A-4E46-97F1-BFD7FB50EB8C}" type="sibTrans" cxnId="{CB3CE23B-135F-434D-8BCA-BC8D0ADC019C}">
      <dgm:prSet/>
      <dgm:spPr/>
      <dgm:t>
        <a:bodyPr/>
        <a:lstStyle/>
        <a:p>
          <a:endParaRPr lang="ru-RU"/>
        </a:p>
      </dgm:t>
    </dgm:pt>
    <dgm:pt modelId="{0131ACCF-704E-4C6D-974A-6316FD89737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Приобретение школьниками социальных знаний, первичного понимания социальной реальности  в повседневной жизни.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3D2C736-7FB7-4E0D-9E39-D114146E6CC7}" type="parTrans" cxnId="{68E54459-F1F1-4D2F-B202-102EF38D9833}">
      <dgm:prSet/>
      <dgm:spPr/>
      <dgm:t>
        <a:bodyPr/>
        <a:lstStyle/>
        <a:p>
          <a:endParaRPr lang="ru-RU"/>
        </a:p>
      </dgm:t>
    </dgm:pt>
    <dgm:pt modelId="{6BB0631B-F62D-449B-A61C-D76A9F01A495}" type="sibTrans" cxnId="{68E54459-F1F1-4D2F-B202-102EF38D9833}">
      <dgm:prSet/>
      <dgm:spPr/>
      <dgm:t>
        <a:bodyPr/>
        <a:lstStyle/>
        <a:p>
          <a:endParaRPr lang="ru-RU"/>
        </a:p>
      </dgm:t>
    </dgm:pt>
    <dgm:pt modelId="{EBB01624-5F25-4E6B-AE8F-1E01B91489C7}">
      <dgm:prSet phldrT="[Текст]"/>
      <dgm:spPr/>
      <dgm:t>
        <a:bodyPr/>
        <a:lstStyle/>
        <a:p>
          <a:r>
            <a:rPr lang="ru-RU" b="1" dirty="0" smtClean="0"/>
            <a:t>Второй уровень</a:t>
          </a:r>
          <a:endParaRPr lang="ru-RU" b="1" dirty="0"/>
        </a:p>
      </dgm:t>
    </dgm:pt>
    <dgm:pt modelId="{76FA3DC9-34B8-43F7-B9D2-60F004C9DC9A}" type="parTrans" cxnId="{2C97212F-A55C-4B72-8C80-6B5193499FFE}">
      <dgm:prSet/>
      <dgm:spPr/>
      <dgm:t>
        <a:bodyPr/>
        <a:lstStyle/>
        <a:p>
          <a:endParaRPr lang="ru-RU"/>
        </a:p>
      </dgm:t>
    </dgm:pt>
    <dgm:pt modelId="{22A5D402-1A58-4C75-9D6B-3DA15636BD3C}" type="sibTrans" cxnId="{2C97212F-A55C-4B72-8C80-6B5193499FFE}">
      <dgm:prSet/>
      <dgm:spPr/>
      <dgm:t>
        <a:bodyPr/>
        <a:lstStyle/>
        <a:p>
          <a:endParaRPr lang="ru-RU"/>
        </a:p>
      </dgm:t>
    </dgm:pt>
    <dgm:pt modelId="{BE46FFE8-5BD4-4A87-BE07-F60DCEC4C16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Получение школьником опыта переживания и позитивного отношения к базовым ценностям общества.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C86580B-9BA6-4ED7-A1C9-C48F9A4443E8}" type="parTrans" cxnId="{DF7B7931-59FE-42CA-9AE5-BF338DC0F17D}">
      <dgm:prSet/>
      <dgm:spPr/>
      <dgm:t>
        <a:bodyPr/>
        <a:lstStyle/>
        <a:p>
          <a:endParaRPr lang="ru-RU"/>
        </a:p>
      </dgm:t>
    </dgm:pt>
    <dgm:pt modelId="{A8798371-E000-4F56-810C-25789ACAADDA}" type="sibTrans" cxnId="{DF7B7931-59FE-42CA-9AE5-BF338DC0F17D}">
      <dgm:prSet/>
      <dgm:spPr/>
      <dgm:t>
        <a:bodyPr/>
        <a:lstStyle/>
        <a:p>
          <a:endParaRPr lang="ru-RU"/>
        </a:p>
      </dgm:t>
    </dgm:pt>
    <dgm:pt modelId="{0C901F72-E12E-40B6-9C5E-3652C2A16833}">
      <dgm:prSet phldrT="[Текст]"/>
      <dgm:spPr/>
      <dgm:t>
        <a:bodyPr/>
        <a:lstStyle/>
        <a:p>
          <a:r>
            <a:rPr lang="ru-RU" b="1" dirty="0" smtClean="0"/>
            <a:t>Третий уровень</a:t>
          </a:r>
          <a:endParaRPr lang="ru-RU" b="1" dirty="0"/>
        </a:p>
      </dgm:t>
    </dgm:pt>
    <dgm:pt modelId="{0639C3B6-CE76-4BE5-B395-B60DE9D2ACDC}" type="parTrans" cxnId="{4EDC4A17-085E-4831-A614-1D7EB398F871}">
      <dgm:prSet/>
      <dgm:spPr/>
      <dgm:t>
        <a:bodyPr/>
        <a:lstStyle/>
        <a:p>
          <a:endParaRPr lang="ru-RU"/>
        </a:p>
      </dgm:t>
    </dgm:pt>
    <dgm:pt modelId="{A994FD2A-D09C-405A-AEFE-8E69B8B67C73}" type="sibTrans" cxnId="{4EDC4A17-085E-4831-A614-1D7EB398F871}">
      <dgm:prSet/>
      <dgm:spPr/>
      <dgm:t>
        <a:bodyPr/>
        <a:lstStyle/>
        <a:p>
          <a:endParaRPr lang="ru-RU"/>
        </a:p>
      </dgm:t>
    </dgm:pt>
    <dgm:pt modelId="{F00DFA24-E749-4A6E-BAD1-4CED6941DC95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Получение школьником опыта самостоятельного общественного действия.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4EDE746-93A6-4414-8F8F-299A2F16A439}" type="parTrans" cxnId="{8A569DFE-6873-4037-8E43-BB9B7EB94238}">
      <dgm:prSet/>
      <dgm:spPr/>
      <dgm:t>
        <a:bodyPr/>
        <a:lstStyle/>
        <a:p>
          <a:endParaRPr lang="ru-RU"/>
        </a:p>
      </dgm:t>
    </dgm:pt>
    <dgm:pt modelId="{E836719F-83EB-4F53-A623-14A6F5F3564B}" type="sibTrans" cxnId="{8A569DFE-6873-4037-8E43-BB9B7EB94238}">
      <dgm:prSet/>
      <dgm:spPr/>
      <dgm:t>
        <a:bodyPr/>
        <a:lstStyle/>
        <a:p>
          <a:endParaRPr lang="ru-RU"/>
        </a:p>
      </dgm:t>
    </dgm:pt>
    <dgm:pt modelId="{C7249A98-67AD-4665-8EF6-E68A78A152D1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Особое значение имеет взаимодействие ученика с учителем</a:t>
          </a:r>
          <a:r>
            <a:rPr lang="ru-RU" sz="2100" dirty="0" smtClean="0"/>
            <a:t>.</a:t>
          </a:r>
          <a:endParaRPr lang="ru-RU" sz="2100" dirty="0"/>
        </a:p>
      </dgm:t>
    </dgm:pt>
    <dgm:pt modelId="{32D686C4-90A8-49AB-9820-68071A64A013}" type="parTrans" cxnId="{735E52BE-4595-422C-A265-A8B4D833B05C}">
      <dgm:prSet/>
      <dgm:spPr/>
      <dgm:t>
        <a:bodyPr/>
        <a:lstStyle/>
        <a:p>
          <a:endParaRPr lang="ru-RU"/>
        </a:p>
      </dgm:t>
    </dgm:pt>
    <dgm:pt modelId="{E705C23D-BD90-444D-AEEE-441D2D478B0F}" type="sibTrans" cxnId="{735E52BE-4595-422C-A265-A8B4D833B05C}">
      <dgm:prSet/>
      <dgm:spPr/>
      <dgm:t>
        <a:bodyPr/>
        <a:lstStyle/>
        <a:p>
          <a:endParaRPr lang="ru-RU"/>
        </a:p>
      </dgm:t>
    </dgm:pt>
    <dgm:pt modelId="{97389F46-D547-4BE5-90D5-A327B171E53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Особое значение имеет взаимодействие школьников между собой.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44F234E-2DE0-4413-BE97-AD871009BA90}" type="parTrans" cxnId="{F8EC11BE-6871-49F5-AE37-1F796C27644A}">
      <dgm:prSet/>
      <dgm:spPr/>
      <dgm:t>
        <a:bodyPr/>
        <a:lstStyle/>
        <a:p>
          <a:endParaRPr lang="ru-RU"/>
        </a:p>
      </dgm:t>
    </dgm:pt>
    <dgm:pt modelId="{B5D61347-C9D7-4D5F-AC04-B8190A922581}" type="sibTrans" cxnId="{F8EC11BE-6871-49F5-AE37-1F796C27644A}">
      <dgm:prSet/>
      <dgm:spPr/>
      <dgm:t>
        <a:bodyPr/>
        <a:lstStyle/>
        <a:p>
          <a:endParaRPr lang="ru-RU"/>
        </a:p>
      </dgm:t>
    </dgm:pt>
    <dgm:pt modelId="{CD4A2113-8E8D-461F-B0A5-E003445E66D0}" type="pres">
      <dgm:prSet presAssocID="{B1CB43A7-D562-4C81-8098-A34ABAFE47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C828D1-15BC-43BC-A60B-FEEB165CE42F}" type="pres">
      <dgm:prSet presAssocID="{7BE80601-7521-4529-A99B-1936F5DE6795}" presName="composite" presStyleCnt="0"/>
      <dgm:spPr/>
    </dgm:pt>
    <dgm:pt modelId="{A74E8E40-4958-4D70-A8C5-A0BB5230A74F}" type="pres">
      <dgm:prSet presAssocID="{7BE80601-7521-4529-A99B-1936F5DE679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D1DF39-5FDF-47AC-B5DA-FE2B63764696}" type="pres">
      <dgm:prSet presAssocID="{7BE80601-7521-4529-A99B-1936F5DE679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E3D413-9556-4036-A25F-F2720A0DE813}" type="pres">
      <dgm:prSet presAssocID="{11678CF8-6D1A-4E46-97F1-BFD7FB50EB8C}" presName="sp" presStyleCnt="0"/>
      <dgm:spPr/>
    </dgm:pt>
    <dgm:pt modelId="{50A728C9-6C83-48AB-BF45-FA0888A55511}" type="pres">
      <dgm:prSet presAssocID="{EBB01624-5F25-4E6B-AE8F-1E01B91489C7}" presName="composite" presStyleCnt="0"/>
      <dgm:spPr/>
    </dgm:pt>
    <dgm:pt modelId="{8BE7DEDE-08DB-4A51-974E-FC1024B9DBD2}" type="pres">
      <dgm:prSet presAssocID="{EBB01624-5F25-4E6B-AE8F-1E01B91489C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DEFBD9-2B76-40C5-A563-4033DB5915B3}" type="pres">
      <dgm:prSet presAssocID="{EBB01624-5F25-4E6B-AE8F-1E01B91489C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1CED4-4BF1-45FC-8351-8AC1E60BF416}" type="pres">
      <dgm:prSet presAssocID="{22A5D402-1A58-4C75-9D6B-3DA15636BD3C}" presName="sp" presStyleCnt="0"/>
      <dgm:spPr/>
    </dgm:pt>
    <dgm:pt modelId="{2D74ADF2-92B2-4CA4-BBCB-403B01C087AA}" type="pres">
      <dgm:prSet presAssocID="{0C901F72-E12E-40B6-9C5E-3652C2A16833}" presName="composite" presStyleCnt="0"/>
      <dgm:spPr/>
    </dgm:pt>
    <dgm:pt modelId="{7EA3065C-7D6C-4BB0-888C-DDDE14C69F17}" type="pres">
      <dgm:prSet presAssocID="{0C901F72-E12E-40B6-9C5E-3652C2A1683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58931-CF12-4269-84B8-8692E274167B}" type="pres">
      <dgm:prSet presAssocID="{0C901F72-E12E-40B6-9C5E-3652C2A1683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569DFE-6873-4037-8E43-BB9B7EB94238}" srcId="{0C901F72-E12E-40B6-9C5E-3652C2A16833}" destId="{F00DFA24-E749-4A6E-BAD1-4CED6941DC95}" srcOrd="0" destOrd="0" parTransId="{B4EDE746-93A6-4414-8F8F-299A2F16A439}" sibTransId="{E836719F-83EB-4F53-A623-14A6F5F3564B}"/>
    <dgm:cxn modelId="{CB3CE23B-135F-434D-8BCA-BC8D0ADC019C}" srcId="{B1CB43A7-D562-4C81-8098-A34ABAFE4797}" destId="{7BE80601-7521-4529-A99B-1936F5DE6795}" srcOrd="0" destOrd="0" parTransId="{49C07076-823F-4CBA-866A-DB66CFE0606E}" sibTransId="{11678CF8-6D1A-4E46-97F1-BFD7FB50EB8C}"/>
    <dgm:cxn modelId="{F8EC11BE-6871-49F5-AE37-1F796C27644A}" srcId="{EBB01624-5F25-4E6B-AE8F-1E01B91489C7}" destId="{97389F46-D547-4BE5-90D5-A327B171E537}" srcOrd="1" destOrd="0" parTransId="{744F234E-2DE0-4413-BE97-AD871009BA90}" sibTransId="{B5D61347-C9D7-4D5F-AC04-B8190A922581}"/>
    <dgm:cxn modelId="{E60F0024-A4E0-4FFB-B1DD-A7341E7FA8A8}" type="presOf" srcId="{0131ACCF-704E-4C6D-974A-6316FD897378}" destId="{DDD1DF39-5FDF-47AC-B5DA-FE2B63764696}" srcOrd="0" destOrd="0" presId="urn:microsoft.com/office/officeart/2005/8/layout/chevron2"/>
    <dgm:cxn modelId="{5A6797D0-3BD7-4B36-8DB3-43076655D640}" type="presOf" srcId="{F00DFA24-E749-4A6E-BAD1-4CED6941DC95}" destId="{D9758931-CF12-4269-84B8-8692E274167B}" srcOrd="0" destOrd="0" presId="urn:microsoft.com/office/officeart/2005/8/layout/chevron2"/>
    <dgm:cxn modelId="{8FB33955-5ADC-4CD3-AF61-C975CFAB40B3}" type="presOf" srcId="{97389F46-D547-4BE5-90D5-A327B171E537}" destId="{86DEFBD9-2B76-40C5-A563-4033DB5915B3}" srcOrd="0" destOrd="1" presId="urn:microsoft.com/office/officeart/2005/8/layout/chevron2"/>
    <dgm:cxn modelId="{CAE5D6EF-4F1A-42A8-82DA-1B0A30532907}" type="presOf" srcId="{BE46FFE8-5BD4-4A87-BE07-F60DCEC4C168}" destId="{86DEFBD9-2B76-40C5-A563-4033DB5915B3}" srcOrd="0" destOrd="0" presId="urn:microsoft.com/office/officeart/2005/8/layout/chevron2"/>
    <dgm:cxn modelId="{37E6F937-3F90-4074-A1A7-9D53AD685544}" type="presOf" srcId="{B1CB43A7-D562-4C81-8098-A34ABAFE4797}" destId="{CD4A2113-8E8D-461F-B0A5-E003445E66D0}" srcOrd="0" destOrd="0" presId="urn:microsoft.com/office/officeart/2005/8/layout/chevron2"/>
    <dgm:cxn modelId="{18C0B146-8B40-4C15-9A33-5D48231D274D}" type="presOf" srcId="{EBB01624-5F25-4E6B-AE8F-1E01B91489C7}" destId="{8BE7DEDE-08DB-4A51-974E-FC1024B9DBD2}" srcOrd="0" destOrd="0" presId="urn:microsoft.com/office/officeart/2005/8/layout/chevron2"/>
    <dgm:cxn modelId="{4EDC4A17-085E-4831-A614-1D7EB398F871}" srcId="{B1CB43A7-D562-4C81-8098-A34ABAFE4797}" destId="{0C901F72-E12E-40B6-9C5E-3652C2A16833}" srcOrd="2" destOrd="0" parTransId="{0639C3B6-CE76-4BE5-B395-B60DE9D2ACDC}" sibTransId="{A994FD2A-D09C-405A-AEFE-8E69B8B67C73}"/>
    <dgm:cxn modelId="{80CBD1E5-6528-4D44-932E-B0D9066E0AD5}" type="presOf" srcId="{C7249A98-67AD-4665-8EF6-E68A78A152D1}" destId="{DDD1DF39-5FDF-47AC-B5DA-FE2B63764696}" srcOrd="0" destOrd="1" presId="urn:microsoft.com/office/officeart/2005/8/layout/chevron2"/>
    <dgm:cxn modelId="{2C97212F-A55C-4B72-8C80-6B5193499FFE}" srcId="{B1CB43A7-D562-4C81-8098-A34ABAFE4797}" destId="{EBB01624-5F25-4E6B-AE8F-1E01B91489C7}" srcOrd="1" destOrd="0" parTransId="{76FA3DC9-34B8-43F7-B9D2-60F004C9DC9A}" sibTransId="{22A5D402-1A58-4C75-9D6B-3DA15636BD3C}"/>
    <dgm:cxn modelId="{DF7B7931-59FE-42CA-9AE5-BF338DC0F17D}" srcId="{EBB01624-5F25-4E6B-AE8F-1E01B91489C7}" destId="{BE46FFE8-5BD4-4A87-BE07-F60DCEC4C168}" srcOrd="0" destOrd="0" parTransId="{DC86580B-9BA6-4ED7-A1C9-C48F9A4443E8}" sibTransId="{A8798371-E000-4F56-810C-25789ACAADDA}"/>
    <dgm:cxn modelId="{735E52BE-4595-422C-A265-A8B4D833B05C}" srcId="{7BE80601-7521-4529-A99B-1936F5DE6795}" destId="{C7249A98-67AD-4665-8EF6-E68A78A152D1}" srcOrd="1" destOrd="0" parTransId="{32D686C4-90A8-49AB-9820-68071A64A013}" sibTransId="{E705C23D-BD90-444D-AEEE-441D2D478B0F}"/>
    <dgm:cxn modelId="{F02FEA8F-5185-47D0-B8AF-B54C0B6C2286}" type="presOf" srcId="{7BE80601-7521-4529-A99B-1936F5DE6795}" destId="{A74E8E40-4958-4D70-A8C5-A0BB5230A74F}" srcOrd="0" destOrd="0" presId="urn:microsoft.com/office/officeart/2005/8/layout/chevron2"/>
    <dgm:cxn modelId="{68E54459-F1F1-4D2F-B202-102EF38D9833}" srcId="{7BE80601-7521-4529-A99B-1936F5DE6795}" destId="{0131ACCF-704E-4C6D-974A-6316FD897378}" srcOrd="0" destOrd="0" parTransId="{93D2C736-7FB7-4E0D-9E39-D114146E6CC7}" sibTransId="{6BB0631B-F62D-449B-A61C-D76A9F01A495}"/>
    <dgm:cxn modelId="{24AAC9FE-FFA9-4B8E-A774-45D1C05E432B}" type="presOf" srcId="{0C901F72-E12E-40B6-9C5E-3652C2A16833}" destId="{7EA3065C-7D6C-4BB0-888C-DDDE14C69F17}" srcOrd="0" destOrd="0" presId="urn:microsoft.com/office/officeart/2005/8/layout/chevron2"/>
    <dgm:cxn modelId="{ECD5459B-79F3-48CC-AD02-E18D1CC8155F}" type="presParOf" srcId="{CD4A2113-8E8D-461F-B0A5-E003445E66D0}" destId="{2EC828D1-15BC-43BC-A60B-FEEB165CE42F}" srcOrd="0" destOrd="0" presId="urn:microsoft.com/office/officeart/2005/8/layout/chevron2"/>
    <dgm:cxn modelId="{30605A78-7E18-498C-A0D2-5183F5189121}" type="presParOf" srcId="{2EC828D1-15BC-43BC-A60B-FEEB165CE42F}" destId="{A74E8E40-4958-4D70-A8C5-A0BB5230A74F}" srcOrd="0" destOrd="0" presId="urn:microsoft.com/office/officeart/2005/8/layout/chevron2"/>
    <dgm:cxn modelId="{22101AAE-1B97-4CA3-9786-AEF12A494EE4}" type="presParOf" srcId="{2EC828D1-15BC-43BC-A60B-FEEB165CE42F}" destId="{DDD1DF39-5FDF-47AC-B5DA-FE2B63764696}" srcOrd="1" destOrd="0" presId="urn:microsoft.com/office/officeart/2005/8/layout/chevron2"/>
    <dgm:cxn modelId="{B103300A-9FFA-4EB8-8DA9-25971AB5F147}" type="presParOf" srcId="{CD4A2113-8E8D-461F-B0A5-E003445E66D0}" destId="{99E3D413-9556-4036-A25F-F2720A0DE813}" srcOrd="1" destOrd="0" presId="urn:microsoft.com/office/officeart/2005/8/layout/chevron2"/>
    <dgm:cxn modelId="{458941CE-CD15-455E-B819-93BCCED48F51}" type="presParOf" srcId="{CD4A2113-8E8D-461F-B0A5-E003445E66D0}" destId="{50A728C9-6C83-48AB-BF45-FA0888A55511}" srcOrd="2" destOrd="0" presId="urn:microsoft.com/office/officeart/2005/8/layout/chevron2"/>
    <dgm:cxn modelId="{1D55C229-1010-4DE6-9165-CAB3ABEE960A}" type="presParOf" srcId="{50A728C9-6C83-48AB-BF45-FA0888A55511}" destId="{8BE7DEDE-08DB-4A51-974E-FC1024B9DBD2}" srcOrd="0" destOrd="0" presId="urn:microsoft.com/office/officeart/2005/8/layout/chevron2"/>
    <dgm:cxn modelId="{58956E93-3EFD-4536-A742-8490113F2208}" type="presParOf" srcId="{50A728C9-6C83-48AB-BF45-FA0888A55511}" destId="{86DEFBD9-2B76-40C5-A563-4033DB5915B3}" srcOrd="1" destOrd="0" presId="urn:microsoft.com/office/officeart/2005/8/layout/chevron2"/>
    <dgm:cxn modelId="{10FC72BB-512F-4D3A-AFEE-C4C0FA350524}" type="presParOf" srcId="{CD4A2113-8E8D-461F-B0A5-E003445E66D0}" destId="{3F81CED4-4BF1-45FC-8351-8AC1E60BF416}" srcOrd="3" destOrd="0" presId="urn:microsoft.com/office/officeart/2005/8/layout/chevron2"/>
    <dgm:cxn modelId="{ED802A97-F0C6-4483-AAA4-9C7DA354D2EA}" type="presParOf" srcId="{CD4A2113-8E8D-461F-B0A5-E003445E66D0}" destId="{2D74ADF2-92B2-4CA4-BBCB-403B01C087AA}" srcOrd="4" destOrd="0" presId="urn:microsoft.com/office/officeart/2005/8/layout/chevron2"/>
    <dgm:cxn modelId="{506D3DC2-C287-4BE2-AAD7-051945B54033}" type="presParOf" srcId="{2D74ADF2-92B2-4CA4-BBCB-403B01C087AA}" destId="{7EA3065C-7D6C-4BB0-888C-DDDE14C69F17}" srcOrd="0" destOrd="0" presId="urn:microsoft.com/office/officeart/2005/8/layout/chevron2"/>
    <dgm:cxn modelId="{FA5915D3-D718-443E-8613-0A121D1ABB05}" type="presParOf" srcId="{2D74ADF2-92B2-4CA4-BBCB-403B01C087AA}" destId="{D9758931-CF12-4269-84B8-8692E274167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FD3799-FB68-4B43-BAC6-FAF4EBA91F86}">
      <dsp:nvSpPr>
        <dsp:cNvPr id="0" name=""/>
        <dsp:cNvSpPr/>
      </dsp:nvSpPr>
      <dsp:spPr>
        <a:xfrm>
          <a:off x="1857620" y="741074"/>
          <a:ext cx="5306340" cy="5306340"/>
        </a:xfrm>
        <a:prstGeom prst="blockArc">
          <a:avLst>
            <a:gd name="adj1" fmla="val 12702248"/>
            <a:gd name="adj2" fmla="val 16763480"/>
            <a:gd name="adj3" fmla="val 4531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370F60-87AD-46FF-9CB5-46D04AA91523}">
      <dsp:nvSpPr>
        <dsp:cNvPr id="0" name=""/>
        <dsp:cNvSpPr/>
      </dsp:nvSpPr>
      <dsp:spPr>
        <a:xfrm>
          <a:off x="1876219" y="710494"/>
          <a:ext cx="5306340" cy="5306340"/>
        </a:xfrm>
        <a:prstGeom prst="blockArc">
          <a:avLst>
            <a:gd name="adj1" fmla="val 8945245"/>
            <a:gd name="adj2" fmla="val 12654797"/>
            <a:gd name="adj3" fmla="val 4531"/>
          </a:avLst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3">
                <a:hueOff val="9000211"/>
                <a:satOff val="-13504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077508-DBC7-49B8-A6F9-9A162C7086A8}">
      <dsp:nvSpPr>
        <dsp:cNvPr id="0" name=""/>
        <dsp:cNvSpPr/>
      </dsp:nvSpPr>
      <dsp:spPr>
        <a:xfrm>
          <a:off x="1927431" y="800013"/>
          <a:ext cx="5306340" cy="5306340"/>
        </a:xfrm>
        <a:prstGeom prst="blockArc">
          <a:avLst>
            <a:gd name="adj1" fmla="val 4930129"/>
            <a:gd name="adj2" fmla="val 9081981"/>
            <a:gd name="adj3" fmla="val 4531"/>
          </a:avLst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shade val="51000"/>
                <a:satMod val="130000"/>
              </a:schemeClr>
            </a:gs>
            <a:gs pos="80000">
              <a:schemeClr val="accent3">
                <a:hueOff val="6750158"/>
                <a:satOff val="-10128"/>
                <a:lumOff val="-1647"/>
                <a:alphaOff val="0"/>
                <a:shade val="93000"/>
                <a:satMod val="13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B86ABD-35CE-4B96-AAB9-9E46E24FBF5F}">
      <dsp:nvSpPr>
        <dsp:cNvPr id="0" name=""/>
        <dsp:cNvSpPr/>
      </dsp:nvSpPr>
      <dsp:spPr>
        <a:xfrm>
          <a:off x="2573072" y="792359"/>
          <a:ext cx="5306340" cy="5306340"/>
        </a:xfrm>
        <a:prstGeom prst="blockArc">
          <a:avLst>
            <a:gd name="adj1" fmla="val 1884350"/>
            <a:gd name="adj2" fmla="val 5788371"/>
            <a:gd name="adj3" fmla="val 4531"/>
          </a:avLst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shade val="51000"/>
                <a:satMod val="130000"/>
              </a:schemeClr>
            </a:gs>
            <a:gs pos="80000">
              <a:schemeClr val="accent3">
                <a:hueOff val="4500106"/>
                <a:satOff val="-6752"/>
                <a:lumOff val="-1098"/>
                <a:alphaOff val="0"/>
                <a:shade val="93000"/>
                <a:satMod val="13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9694BF-28F6-4A9A-83B6-75A50464BBF6}">
      <dsp:nvSpPr>
        <dsp:cNvPr id="0" name=""/>
        <dsp:cNvSpPr/>
      </dsp:nvSpPr>
      <dsp:spPr>
        <a:xfrm>
          <a:off x="2356036" y="758245"/>
          <a:ext cx="5782796" cy="5306340"/>
        </a:xfrm>
        <a:prstGeom prst="blockArc">
          <a:avLst>
            <a:gd name="adj1" fmla="val 19782563"/>
            <a:gd name="adj2" fmla="val 1937593"/>
            <a:gd name="adj3" fmla="val 4531"/>
          </a:avLst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51000"/>
                <a:satMod val="130000"/>
              </a:schemeClr>
            </a:gs>
            <a:gs pos="80000">
              <a:schemeClr val="accent3">
                <a:hueOff val="2250053"/>
                <a:satOff val="-3376"/>
                <a:lumOff val="-549"/>
                <a:alphaOff val="0"/>
                <a:shade val="93000"/>
                <a:satMod val="13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60E9FC-A9FF-48D6-BDE8-EF0A6831E476}">
      <dsp:nvSpPr>
        <dsp:cNvPr id="0" name=""/>
        <dsp:cNvSpPr/>
      </dsp:nvSpPr>
      <dsp:spPr>
        <a:xfrm>
          <a:off x="2593480" y="756902"/>
          <a:ext cx="5306340" cy="5306340"/>
        </a:xfrm>
        <a:prstGeom prst="blockArc">
          <a:avLst>
            <a:gd name="adj1" fmla="val 15784387"/>
            <a:gd name="adj2" fmla="val 19784625"/>
            <a:gd name="adj3" fmla="val 4531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FDDEB9-85C6-4E59-A393-A4902CA72183}">
      <dsp:nvSpPr>
        <dsp:cNvPr id="0" name=""/>
        <dsp:cNvSpPr/>
      </dsp:nvSpPr>
      <dsp:spPr>
        <a:xfrm>
          <a:off x="3081693" y="2236508"/>
          <a:ext cx="3704452" cy="238498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Методы работы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81693" y="2236508"/>
        <a:ext cx="3704452" cy="2384983"/>
      </dsp:txXfrm>
    </dsp:sp>
    <dsp:sp modelId="{37320CB8-A102-4D32-9552-8E42D588F135}">
      <dsp:nvSpPr>
        <dsp:cNvPr id="0" name=""/>
        <dsp:cNvSpPr/>
      </dsp:nvSpPr>
      <dsp:spPr>
        <a:xfrm>
          <a:off x="3637361" y="1187"/>
          <a:ext cx="2593116" cy="166948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Проблемный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37361" y="1187"/>
        <a:ext cx="2593116" cy="1669488"/>
      </dsp:txXfrm>
    </dsp:sp>
    <dsp:sp modelId="{34B979F5-905A-49D3-9DF8-E334A39EF768}">
      <dsp:nvSpPr>
        <dsp:cNvPr id="0" name=""/>
        <dsp:cNvSpPr/>
      </dsp:nvSpPr>
      <dsp:spPr>
        <a:xfrm>
          <a:off x="6048662" y="1268763"/>
          <a:ext cx="2875660" cy="1669488"/>
        </a:xfrm>
        <a:prstGeom prst="ellipse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51000"/>
                <a:satMod val="130000"/>
              </a:schemeClr>
            </a:gs>
            <a:gs pos="80000">
              <a:schemeClr val="accent3">
                <a:hueOff val="2250053"/>
                <a:satOff val="-3376"/>
                <a:lumOff val="-549"/>
                <a:alphaOff val="0"/>
                <a:shade val="93000"/>
                <a:satMod val="13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Частично-поисковый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48662" y="1268763"/>
        <a:ext cx="2875660" cy="1669488"/>
      </dsp:txXfrm>
    </dsp:sp>
    <dsp:sp modelId="{57DEEEE3-8298-40A8-82E1-5760D266A2FB}">
      <dsp:nvSpPr>
        <dsp:cNvPr id="0" name=""/>
        <dsp:cNvSpPr/>
      </dsp:nvSpPr>
      <dsp:spPr>
        <a:xfrm>
          <a:off x="6048678" y="4005072"/>
          <a:ext cx="2781484" cy="1583393"/>
        </a:xfrm>
        <a:prstGeom prst="ellipse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shade val="51000"/>
                <a:satMod val="130000"/>
              </a:schemeClr>
            </a:gs>
            <a:gs pos="80000">
              <a:schemeClr val="accent3">
                <a:hueOff val="4500106"/>
                <a:satOff val="-6752"/>
                <a:lumOff val="-1098"/>
                <a:alphaOff val="0"/>
                <a:shade val="93000"/>
                <a:satMod val="13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Исследовательский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48678" y="4005072"/>
        <a:ext cx="2781484" cy="1583393"/>
      </dsp:txXfrm>
    </dsp:sp>
    <dsp:sp modelId="{38F1BF75-B458-419A-B946-8679A5080D83}">
      <dsp:nvSpPr>
        <dsp:cNvPr id="0" name=""/>
        <dsp:cNvSpPr/>
      </dsp:nvSpPr>
      <dsp:spPr>
        <a:xfrm>
          <a:off x="3637361" y="5187324"/>
          <a:ext cx="2593116" cy="1669488"/>
        </a:xfrm>
        <a:prstGeom prst="ellipse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shade val="51000"/>
                <a:satMod val="130000"/>
              </a:schemeClr>
            </a:gs>
            <a:gs pos="80000">
              <a:schemeClr val="accent3">
                <a:hueOff val="6750158"/>
                <a:satOff val="-10128"/>
                <a:lumOff val="-1647"/>
                <a:alphaOff val="0"/>
                <a:shade val="93000"/>
                <a:satMod val="13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Эвристический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37361" y="5187324"/>
        <a:ext cx="2593116" cy="1669488"/>
      </dsp:txXfrm>
    </dsp:sp>
    <dsp:sp modelId="{2DC897D7-CCA0-4DD4-A8E1-888598B6DDA4}">
      <dsp:nvSpPr>
        <dsp:cNvPr id="0" name=""/>
        <dsp:cNvSpPr/>
      </dsp:nvSpPr>
      <dsp:spPr>
        <a:xfrm>
          <a:off x="1008103" y="3861056"/>
          <a:ext cx="2593116" cy="1669488"/>
        </a:xfrm>
        <a:prstGeom prst="ellipse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3">
                <a:hueOff val="9000211"/>
                <a:satOff val="-13504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Репродуктивный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08103" y="3861056"/>
        <a:ext cx="2593116" cy="1669488"/>
      </dsp:txXfrm>
    </dsp:sp>
    <dsp:sp modelId="{95F4298C-6647-4FB7-B4B7-5AF0F9AFCF2B}">
      <dsp:nvSpPr>
        <dsp:cNvPr id="0" name=""/>
        <dsp:cNvSpPr/>
      </dsp:nvSpPr>
      <dsp:spPr>
        <a:xfrm>
          <a:off x="1008119" y="1196757"/>
          <a:ext cx="2593116" cy="1669488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Иллюстративный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08119" y="1196757"/>
        <a:ext cx="2593116" cy="166948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7B7FDB-4D81-4A36-BC7B-98B8F3A4F1C2}">
      <dsp:nvSpPr>
        <dsp:cNvPr id="0" name=""/>
        <dsp:cNvSpPr/>
      </dsp:nvSpPr>
      <dsp:spPr>
        <a:xfrm>
          <a:off x="0" y="0"/>
          <a:ext cx="8742176" cy="920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>
              <a:latin typeface="Monotype Corsiva" pitchFamily="66" charset="0"/>
              <a:cs typeface="Times New Roman" pitchFamily="18" charset="0"/>
            </a:rPr>
            <a:t>Формы занятий</a:t>
          </a:r>
          <a:endParaRPr lang="ru-RU" sz="41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0" y="0"/>
        <a:ext cx="8742176" cy="920740"/>
      </dsp:txXfrm>
    </dsp:sp>
    <dsp:sp modelId="{AFF86CCB-B96E-40E7-A19D-F1ADF584BAC9}">
      <dsp:nvSpPr>
        <dsp:cNvPr id="0" name=""/>
        <dsp:cNvSpPr/>
      </dsp:nvSpPr>
      <dsp:spPr>
        <a:xfrm>
          <a:off x="3143" y="1139865"/>
          <a:ext cx="2759525" cy="920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Коллективное творчество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3" y="1139865"/>
        <a:ext cx="2759525" cy="920740"/>
      </dsp:txXfrm>
    </dsp:sp>
    <dsp:sp modelId="{76175BA6-1FBB-40D7-92EF-93D346370795}">
      <dsp:nvSpPr>
        <dsp:cNvPr id="0" name=""/>
        <dsp:cNvSpPr/>
      </dsp:nvSpPr>
      <dsp:spPr>
        <a:xfrm>
          <a:off x="2994469" y="1139865"/>
          <a:ext cx="2759525" cy="920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Индивидуальная работа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94469" y="1139865"/>
        <a:ext cx="2759525" cy="920740"/>
      </dsp:txXfrm>
    </dsp:sp>
    <dsp:sp modelId="{75BD6ECF-0D06-4570-82B5-D2311FF0A0AA}">
      <dsp:nvSpPr>
        <dsp:cNvPr id="0" name=""/>
        <dsp:cNvSpPr/>
      </dsp:nvSpPr>
      <dsp:spPr>
        <a:xfrm>
          <a:off x="5985794" y="1139865"/>
          <a:ext cx="2759525" cy="920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Праздники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85794" y="1139865"/>
        <a:ext cx="2759525" cy="9207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A97DD2-0BFB-4AA8-980E-30580067D0DC}">
      <dsp:nvSpPr>
        <dsp:cNvPr id="0" name=""/>
        <dsp:cNvSpPr/>
      </dsp:nvSpPr>
      <dsp:spPr>
        <a:xfrm>
          <a:off x="2825995" y="1770928"/>
          <a:ext cx="2743446" cy="125529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latin typeface="Times New Roman" pitchFamily="18" charset="0"/>
              <a:cs typeface="Times New Roman" pitchFamily="18" charset="0"/>
            </a:rPr>
            <a:t>Содержание программы</a:t>
          </a:r>
          <a:endParaRPr lang="ru-RU" sz="2400" b="1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25995" y="1770928"/>
        <a:ext cx="2743446" cy="1255294"/>
      </dsp:txXfrm>
    </dsp:sp>
    <dsp:sp modelId="{4D899BF4-AA1A-4117-9922-1289E7839968}">
      <dsp:nvSpPr>
        <dsp:cNvPr id="0" name=""/>
        <dsp:cNvSpPr/>
      </dsp:nvSpPr>
      <dsp:spPr>
        <a:xfrm rot="16200000">
          <a:off x="4063159" y="1310245"/>
          <a:ext cx="269117" cy="428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6200000">
        <a:off x="4063159" y="1310245"/>
        <a:ext cx="269117" cy="428830"/>
      </dsp:txXfrm>
    </dsp:sp>
    <dsp:sp modelId="{88AED65B-4F56-481E-87BA-4E5BE7D5EEFC}">
      <dsp:nvSpPr>
        <dsp:cNvPr id="0" name=""/>
        <dsp:cNvSpPr/>
      </dsp:nvSpPr>
      <dsp:spPr>
        <a:xfrm>
          <a:off x="3019791" y="1894"/>
          <a:ext cx="2355854" cy="126126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Работа с бумагой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 (8 часов)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9791" y="1894"/>
        <a:ext cx="2355854" cy="1261265"/>
      </dsp:txXfrm>
    </dsp:sp>
    <dsp:sp modelId="{08B08382-8D88-4BA7-9AA8-F7022C882E2E}">
      <dsp:nvSpPr>
        <dsp:cNvPr id="0" name=""/>
        <dsp:cNvSpPr/>
      </dsp:nvSpPr>
      <dsp:spPr>
        <a:xfrm rot="21392253">
          <a:off x="5650790" y="2089423"/>
          <a:ext cx="225401" cy="428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1392253">
        <a:off x="5650790" y="2089423"/>
        <a:ext cx="225401" cy="428830"/>
      </dsp:txXfrm>
    </dsp:sp>
    <dsp:sp modelId="{0F30264D-6E83-48B3-BD18-9007E9799FF2}">
      <dsp:nvSpPr>
        <dsp:cNvPr id="0" name=""/>
        <dsp:cNvSpPr/>
      </dsp:nvSpPr>
      <dsp:spPr>
        <a:xfrm>
          <a:off x="5972963" y="1584175"/>
          <a:ext cx="2523980" cy="1261265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Работа с природным материалом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(8 часов)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72963" y="1584175"/>
        <a:ext cx="2523980" cy="1261265"/>
      </dsp:txXfrm>
    </dsp:sp>
    <dsp:sp modelId="{6F4988C2-766E-4DD3-BA0D-D95930F9CB3C}">
      <dsp:nvSpPr>
        <dsp:cNvPr id="0" name=""/>
        <dsp:cNvSpPr/>
      </dsp:nvSpPr>
      <dsp:spPr>
        <a:xfrm rot="5400000">
          <a:off x="4063159" y="3058076"/>
          <a:ext cx="269117" cy="428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5400000">
        <a:off x="4063159" y="3058076"/>
        <a:ext cx="269117" cy="428830"/>
      </dsp:txXfrm>
    </dsp:sp>
    <dsp:sp modelId="{6F907421-D447-404B-BF1D-33B2BDB47DCA}">
      <dsp:nvSpPr>
        <dsp:cNvPr id="0" name=""/>
        <dsp:cNvSpPr/>
      </dsp:nvSpPr>
      <dsp:spPr>
        <a:xfrm>
          <a:off x="3019791" y="3533992"/>
          <a:ext cx="2355854" cy="1261265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Работа с тканью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itchFamily="18" charset="0"/>
              <a:cs typeface="Times New Roman" pitchFamily="18" charset="0"/>
            </a:rPr>
            <a:t>  (9 часов)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9791" y="3533992"/>
        <a:ext cx="2355854" cy="1261265"/>
      </dsp:txXfrm>
    </dsp:sp>
    <dsp:sp modelId="{353218B2-F718-44AE-B0D2-4BD94D905BB8}">
      <dsp:nvSpPr>
        <dsp:cNvPr id="0" name=""/>
        <dsp:cNvSpPr/>
      </dsp:nvSpPr>
      <dsp:spPr>
        <a:xfrm rot="10844997">
          <a:off x="2447100" y="2163000"/>
          <a:ext cx="268163" cy="428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44997">
        <a:off x="2447100" y="2163000"/>
        <a:ext cx="268163" cy="428830"/>
      </dsp:txXfrm>
    </dsp:sp>
    <dsp:sp modelId="{425D3788-3436-4761-A379-4EB816C966CA}">
      <dsp:nvSpPr>
        <dsp:cNvPr id="0" name=""/>
        <dsp:cNvSpPr/>
      </dsp:nvSpPr>
      <dsp:spPr>
        <a:xfrm>
          <a:off x="0" y="1728186"/>
          <a:ext cx="2320967" cy="1261265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Работа с рисунками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(7 часов)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28186"/>
        <a:ext cx="2320967" cy="12612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B3C4D9-2808-42A5-B103-1906E3AF5DD3}">
      <dsp:nvSpPr>
        <dsp:cNvPr id="0" name=""/>
        <dsp:cNvSpPr/>
      </dsp:nvSpPr>
      <dsp:spPr>
        <a:xfrm rot="5400000">
          <a:off x="5112255" y="-2676197"/>
          <a:ext cx="1201169" cy="686010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Определять и высказывать общие для всех людей правила поведения;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Развивать положительный мотив к деятельности  в проблемной ситуации;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Формировать положительные изменения  в эмоционально-волевой сфере</a:t>
          </a:r>
          <a:r>
            <a:rPr lang="ru-RU" sz="1600" kern="1200" dirty="0" smtClean="0"/>
            <a:t>.</a:t>
          </a:r>
          <a:endParaRPr lang="ru-RU" sz="1600" kern="1200" dirty="0"/>
        </a:p>
      </dsp:txBody>
      <dsp:txXfrm rot="5400000">
        <a:off x="5112255" y="-2676197"/>
        <a:ext cx="1201169" cy="6860101"/>
      </dsp:txXfrm>
    </dsp:sp>
    <dsp:sp modelId="{B4B0747E-54B3-4F0A-900E-D380BC70D696}">
      <dsp:nvSpPr>
        <dsp:cNvPr id="0" name=""/>
        <dsp:cNvSpPr/>
      </dsp:nvSpPr>
      <dsp:spPr>
        <a:xfrm>
          <a:off x="1108" y="3121"/>
          <a:ext cx="2281681" cy="15014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Личностные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08" y="3121"/>
        <a:ext cx="2281681" cy="1501462"/>
      </dsp:txXfrm>
    </dsp:sp>
    <dsp:sp modelId="{1F71DDF6-EA11-46E9-9CF2-4710C54DD7AE}">
      <dsp:nvSpPr>
        <dsp:cNvPr id="0" name=""/>
        <dsp:cNvSpPr/>
      </dsp:nvSpPr>
      <dsp:spPr>
        <a:xfrm rot="5400000">
          <a:off x="4578353" y="-595691"/>
          <a:ext cx="1201169" cy="585216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Определять и формулировать цель;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Составлять последовательность действий;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Работать по предложенному плану;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Учиться давать эмоциональную оценку деятельности</a:t>
          </a:r>
          <a:r>
            <a:rPr lang="ru-RU" sz="1500" kern="1200" dirty="0" smtClean="0"/>
            <a:t>.</a:t>
          </a:r>
          <a:endParaRPr lang="ru-RU" sz="1500" kern="1200" dirty="0"/>
        </a:p>
      </dsp:txBody>
      <dsp:txXfrm rot="5400000">
        <a:off x="4578353" y="-595691"/>
        <a:ext cx="1201169" cy="5852160"/>
      </dsp:txXfrm>
    </dsp:sp>
    <dsp:sp modelId="{984213E2-7AE8-48B0-A357-874104D6B897}">
      <dsp:nvSpPr>
        <dsp:cNvPr id="0" name=""/>
        <dsp:cNvSpPr/>
      </dsp:nvSpPr>
      <dsp:spPr>
        <a:xfrm>
          <a:off x="1108" y="1579657"/>
          <a:ext cx="2251750" cy="15014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Регулятивные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08" y="1579657"/>
        <a:ext cx="2251750" cy="1501462"/>
      </dsp:txXfrm>
    </dsp:sp>
    <dsp:sp modelId="{8F85AD29-4A51-48FE-9400-1AE5B148C51E}">
      <dsp:nvSpPr>
        <dsp:cNvPr id="0" name=""/>
        <dsp:cNvSpPr/>
      </dsp:nvSpPr>
      <dsp:spPr>
        <a:xfrm rot="5400000">
          <a:off x="4866389" y="980843"/>
          <a:ext cx="1201169" cy="585216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Донести свою позицию до других;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Слушать и понимать речь других;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Договариваться о правилах поведения;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Учиться выполнять различные роли в группе.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866389" y="980843"/>
        <a:ext cx="1201169" cy="5852160"/>
      </dsp:txXfrm>
    </dsp:sp>
    <dsp:sp modelId="{494207C6-A5FC-47BC-ACAE-A570B0066E64}">
      <dsp:nvSpPr>
        <dsp:cNvPr id="0" name=""/>
        <dsp:cNvSpPr/>
      </dsp:nvSpPr>
      <dsp:spPr>
        <a:xfrm>
          <a:off x="1108" y="3156192"/>
          <a:ext cx="2539786" cy="150146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Коммуникативные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08" y="3156192"/>
        <a:ext cx="2539786" cy="1501462"/>
      </dsp:txXfrm>
    </dsp:sp>
    <dsp:sp modelId="{83CBAC6B-5B26-49DB-85CD-AEFE15F73E8A}">
      <dsp:nvSpPr>
        <dsp:cNvPr id="0" name=""/>
        <dsp:cNvSpPr/>
      </dsp:nvSpPr>
      <dsp:spPr>
        <a:xfrm rot="5400000">
          <a:off x="4690408" y="2557379"/>
          <a:ext cx="1201169" cy="585216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Ориентироваться в своей системе знаний;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Добывать новые знания: находить ответы на вопросы.;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Перерабатывать информацию;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Преобразовывать информацию из одной формы в другую.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690408" y="2557379"/>
        <a:ext cx="1201169" cy="5852160"/>
      </dsp:txXfrm>
    </dsp:sp>
    <dsp:sp modelId="{0C9ADE8F-81AB-4EFB-B103-7B9A11D575D3}">
      <dsp:nvSpPr>
        <dsp:cNvPr id="0" name=""/>
        <dsp:cNvSpPr/>
      </dsp:nvSpPr>
      <dsp:spPr>
        <a:xfrm>
          <a:off x="1108" y="4732727"/>
          <a:ext cx="2363804" cy="150146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Познавательные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08" y="4732727"/>
        <a:ext cx="2363804" cy="150146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4E8E40-4958-4D70-A8C5-A0BB5230A74F}">
      <dsp:nvSpPr>
        <dsp:cNvPr id="0" name=""/>
        <dsp:cNvSpPr/>
      </dsp:nvSpPr>
      <dsp:spPr>
        <a:xfrm rot="5400000">
          <a:off x="-263696" y="267324"/>
          <a:ext cx="1757977" cy="123058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Первый уровень</a:t>
          </a:r>
          <a:endParaRPr lang="ru-RU" sz="1800" b="1" kern="1200" dirty="0"/>
        </a:p>
      </dsp:txBody>
      <dsp:txXfrm rot="5400000">
        <a:off x="-263696" y="267324"/>
        <a:ext cx="1757977" cy="1230583"/>
      </dsp:txXfrm>
    </dsp:sp>
    <dsp:sp modelId="{DDD1DF39-5FDF-47AC-B5DA-FE2B63764696}">
      <dsp:nvSpPr>
        <dsp:cNvPr id="0" name=""/>
        <dsp:cNvSpPr/>
      </dsp:nvSpPr>
      <dsp:spPr>
        <a:xfrm rot="5400000">
          <a:off x="4166153" y="-2931941"/>
          <a:ext cx="1142685" cy="70138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Приобретение школьниками социальных знаний, первичного понимания социальной реальности  в повседневной жизни.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Особое значение имеет взаимодействие ученика с учителем</a:t>
          </a:r>
          <a:r>
            <a:rPr lang="ru-RU" sz="2100" kern="1200" dirty="0" smtClean="0"/>
            <a:t>.</a:t>
          </a:r>
          <a:endParaRPr lang="ru-RU" sz="2100" kern="1200" dirty="0"/>
        </a:p>
      </dsp:txBody>
      <dsp:txXfrm rot="5400000">
        <a:off x="4166153" y="-2931941"/>
        <a:ext cx="1142685" cy="7013824"/>
      </dsp:txXfrm>
    </dsp:sp>
    <dsp:sp modelId="{8BE7DEDE-08DB-4A51-974E-FC1024B9DBD2}">
      <dsp:nvSpPr>
        <dsp:cNvPr id="0" name=""/>
        <dsp:cNvSpPr/>
      </dsp:nvSpPr>
      <dsp:spPr>
        <a:xfrm rot="5400000">
          <a:off x="-263696" y="1832980"/>
          <a:ext cx="1757977" cy="1230583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Второй уровень</a:t>
          </a:r>
          <a:endParaRPr lang="ru-RU" sz="1800" b="1" kern="1200" dirty="0"/>
        </a:p>
      </dsp:txBody>
      <dsp:txXfrm rot="5400000">
        <a:off x="-263696" y="1832980"/>
        <a:ext cx="1757977" cy="1230583"/>
      </dsp:txXfrm>
    </dsp:sp>
    <dsp:sp modelId="{86DEFBD9-2B76-40C5-A563-4033DB5915B3}">
      <dsp:nvSpPr>
        <dsp:cNvPr id="0" name=""/>
        <dsp:cNvSpPr/>
      </dsp:nvSpPr>
      <dsp:spPr>
        <a:xfrm rot="5400000">
          <a:off x="4166153" y="-1366286"/>
          <a:ext cx="1142685" cy="70138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Получение школьником опыта переживания и позитивного отношения к базовым ценностям общества.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Особое значение имеет взаимодействие школьников между собой.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66153" y="-1366286"/>
        <a:ext cx="1142685" cy="7013824"/>
      </dsp:txXfrm>
    </dsp:sp>
    <dsp:sp modelId="{7EA3065C-7D6C-4BB0-888C-DDDE14C69F17}">
      <dsp:nvSpPr>
        <dsp:cNvPr id="0" name=""/>
        <dsp:cNvSpPr/>
      </dsp:nvSpPr>
      <dsp:spPr>
        <a:xfrm rot="5400000">
          <a:off x="-263696" y="3398635"/>
          <a:ext cx="1757977" cy="1230583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Третий уровень</a:t>
          </a:r>
          <a:endParaRPr lang="ru-RU" sz="1800" b="1" kern="1200" dirty="0"/>
        </a:p>
      </dsp:txBody>
      <dsp:txXfrm rot="5400000">
        <a:off x="-263696" y="3398635"/>
        <a:ext cx="1757977" cy="1230583"/>
      </dsp:txXfrm>
    </dsp:sp>
    <dsp:sp modelId="{D9758931-CF12-4269-84B8-8692E274167B}">
      <dsp:nvSpPr>
        <dsp:cNvPr id="0" name=""/>
        <dsp:cNvSpPr/>
      </dsp:nvSpPr>
      <dsp:spPr>
        <a:xfrm rot="5400000">
          <a:off x="4166153" y="199369"/>
          <a:ext cx="1142685" cy="70138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Получение школьником опыта самостоятельного общественного действия.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66153" y="199369"/>
        <a:ext cx="1142685" cy="7013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1114-C498-45F6-B85B-283A5D558732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0E6F7-8279-4B4D-AC22-0F56EADDC0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Министерство образования и науки Российской Федерации</a:t>
            </a:r>
            <a:br>
              <a:rPr lang="ru-RU" i="1" dirty="0" smtClean="0"/>
            </a:br>
            <a:r>
              <a:rPr lang="ru-RU" i="1" dirty="0" smtClean="0"/>
              <a:t>Федеральное государственное бюджетное образовательное учреждение высшего профессионального образования </a:t>
            </a:r>
            <a:br>
              <a:rPr lang="ru-RU" i="1" dirty="0" smtClean="0"/>
            </a:br>
            <a:r>
              <a:rPr lang="ru-RU" i="1" dirty="0" smtClean="0"/>
              <a:t>«Тольяттинский государственный университет»</a:t>
            </a:r>
            <a:br>
              <a:rPr lang="ru-RU" i="1" dirty="0" smtClean="0"/>
            </a:br>
            <a:r>
              <a:rPr lang="ru-RU" i="1" dirty="0" smtClean="0"/>
              <a:t>Гуманитарно-педагогический институт</a:t>
            </a:r>
            <a:br>
              <a:rPr lang="ru-RU" i="1" dirty="0" smtClean="0"/>
            </a:br>
            <a:r>
              <a:rPr lang="ru-RU" i="1" dirty="0" smtClean="0"/>
              <a:t>Кафедра педагогики и методики преподавания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79555" y="1916832"/>
            <a:ext cx="9323555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внеурочной деятельности</a:t>
            </a:r>
          </a:p>
          <a:p>
            <a:pPr algn="ctr"/>
            <a:r>
              <a:rPr lang="ru-RU" sz="4400" b="1" cap="none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«Умелые ручки»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(художественно-эстетическое направление)</a:t>
            </a:r>
            <a:endParaRPr lang="ru-RU" sz="2400" b="1" cap="none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58112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студентка группы ППОбз-1231</a:t>
            </a:r>
          </a:p>
          <a:p>
            <a:pPr algn="r"/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Бурцева Е.С.,</a:t>
            </a:r>
          </a:p>
          <a:p>
            <a:pPr algn="r"/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Ермакова А.В.,</a:t>
            </a:r>
          </a:p>
          <a:p>
            <a:pPr algn="r"/>
            <a:r>
              <a:rPr lang="ru-RU" sz="2000" i="1" u="sng" dirty="0" err="1" smtClean="0">
                <a:latin typeface="Times New Roman" pitchFamily="18" charset="0"/>
                <a:cs typeface="Times New Roman" pitchFamily="18" charset="0"/>
              </a:rPr>
              <a:t>Шаймарданова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 Г.А.</a:t>
            </a:r>
          </a:p>
          <a:p>
            <a:pPr algn="r"/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Ценева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М.А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16" y="0"/>
            <a:ext cx="91450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Планируемые результаты освоения курса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620688"/>
          <a:ext cx="914400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50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899592" y="1196752"/>
          <a:ext cx="82444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16" y="0"/>
            <a:ext cx="91450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Методические рекомендации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cdn-nus-1.pinme.ru/photo/1f/51/1f51bef118816e78a2817150d2c9e73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24909">
            <a:off x="613720" y="775307"/>
            <a:ext cx="3816424" cy="43204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444956">
            <a:off x="744284" y="1991936"/>
            <a:ext cx="33843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Температура воздуха - +17 - +20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Влажность – 40-60%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Площадь – 2,5 м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кв.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 1 человека)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Свет – люминесцентные лампы.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Окна – открывающиеся форточки, занавески.</a:t>
            </a:r>
          </a:p>
          <a:p>
            <a:pPr>
              <a:buFont typeface="Wingdings" pitchFamily="2" charset="2"/>
              <a:buChar char="ü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cdn-nus-1.pinme.ru/photo/1f/51/1f51bef118816e78a2817150d2c9e73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7603">
            <a:off x="4788024" y="2204864"/>
            <a:ext cx="3816424" cy="43204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510580">
            <a:off x="5004048" y="3140968"/>
            <a:ext cx="33843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Оформление</a:t>
            </a:r>
          </a:p>
          <a:p>
            <a:pPr algn="ctr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Интерактивная доска;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Таблицы и плакаты постоянного пользования;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Наглядные пособия, дидактический материал;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Постоянно действующие выставки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ia116.mycdn.me/image?t=3&amp;bid=512469056661&amp;id=512469056661&amp;plc=WEB&amp;tkn=*z952iPvbQZN47JXxZPuCWzAZX9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2417">
            <a:off x="2385855" y="4931760"/>
            <a:ext cx="2122780" cy="1592085"/>
          </a:xfrm>
          <a:prstGeom prst="rect">
            <a:avLst/>
          </a:prstGeom>
          <a:noFill/>
        </p:spPr>
      </p:pic>
      <p:pic>
        <p:nvPicPr>
          <p:cNvPr id="3078" name="Picture 6" descr="http://www.playing-field.ru/img/2015/052112/56475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35930">
            <a:off x="4325802" y="745941"/>
            <a:ext cx="1701133" cy="2167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916832"/>
            <a:ext cx="43332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http://www.ndou198.ru/wp-content/uploads/2015/03/2686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2372470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957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программы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нутый угол 2"/>
          <p:cNvSpPr/>
          <p:nvPr/>
        </p:nvSpPr>
        <p:spPr>
          <a:xfrm>
            <a:off x="1835696" y="1340768"/>
            <a:ext cx="6984776" cy="5040560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Человек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рассматривается как 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создатель духовной культуры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творец рукотворного мира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. Возможность проявить себя, раскрыть неповторимые индивидуальные способности, в процессе изготовления красивых вещей, очень важны для воспитания у обучающихся нравственного начала, любви и уважения к творческому труду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.</a:t>
            </a:r>
            <a:endParaRPr lang="ru-RU" sz="28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390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программы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нутый угол 2"/>
          <p:cNvSpPr/>
          <p:nvPr/>
        </p:nvSpPr>
        <p:spPr>
          <a:xfrm>
            <a:off x="0" y="836712"/>
            <a:ext cx="8100392" cy="1872208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творческого  и нравственного развития детей, ориентирование детей в предметно-практической деятельности, через освоение ими техник художественных ремёсел и включение их в сферу декоративно-прикладного искусства.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564904"/>
            <a:ext cx="6037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программы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251520" y="3501008"/>
            <a:ext cx="8892480" cy="3356992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Освоение трудовых умений и навыков, овладение материалами и инструментами, осмысление технологии процесса изготовления  изделий из различных материалов.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умения решать творческие задачи.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позитивной самооценки, самоуважения.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коммуникативной компетентности в сотрудничестве.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целеустремленности и настойчивости.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умения самостоятельно и совместно планировать деятельность, принимать решения, сотрудничать.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-324544" y="0"/>
          <a:ext cx="100091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http://o1305.hizliresim.com/19/f/n0kqz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4985792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5536" y="0"/>
          <a:ext cx="8748464" cy="2060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67544" y="2060848"/>
          <a:ext cx="8496944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6-конечная звезда 3"/>
          <p:cNvSpPr/>
          <p:nvPr/>
        </p:nvSpPr>
        <p:spPr>
          <a:xfrm rot="20807328">
            <a:off x="1012034" y="2092297"/>
            <a:ext cx="2653045" cy="1921391"/>
          </a:xfrm>
          <a:prstGeom prst="star6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разработана для обучающихся 4 класса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6-конечная звезда 4"/>
          <p:cNvSpPr/>
          <p:nvPr/>
        </p:nvSpPr>
        <p:spPr>
          <a:xfrm rot="2084037">
            <a:off x="5828425" y="4758521"/>
            <a:ext cx="2568429" cy="2180433"/>
          </a:xfrm>
          <a:prstGeom prst="star6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проходят один раз в неделю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( 34 часа – год)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1" y="1340768"/>
          <a:ext cx="5760640" cy="363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9913"/>
                <a:gridCol w="3188478"/>
                <a:gridCol w="1296144"/>
                <a:gridCol w="9361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«История создания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бумаги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». Инструменты и материалы.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Композиция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«Сакура» (коллективная работа)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Оригами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Коллективное панно «Бабочки»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Оригами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Панно «Подводный мир»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Торцевание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08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Букет «Конфетка»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Свит-дизайн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ТВОРЧЕСКИХ РАБОТ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0"/>
          <a:ext cx="8064896" cy="7308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576064"/>
                <a:gridCol w="5976664"/>
                <a:gridCol w="1512168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Вводное занятие.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Техника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764704"/>
            <a:ext cx="78488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четверть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«Работа с бумагой»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(8 часов)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WP_20140418_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1700808"/>
            <a:ext cx="1656184" cy="23747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WP_20140523_002.jpg"/>
          <p:cNvPicPr>
            <a:picLocks noChangeAspect="1"/>
          </p:cNvPicPr>
          <p:nvPr/>
        </p:nvPicPr>
        <p:blipFill>
          <a:blip r:embed="rId3" cstate="print"/>
          <a:srcRect l="20863" r="16925" b="7943"/>
          <a:stretch>
            <a:fillRect/>
          </a:stretch>
        </p:blipFill>
        <p:spPr>
          <a:xfrm>
            <a:off x="3995936" y="5301208"/>
            <a:ext cx="1645972" cy="13681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WP_20140214_003.jpg"/>
          <p:cNvPicPr>
            <a:picLocks noChangeAspect="1"/>
          </p:cNvPicPr>
          <p:nvPr/>
        </p:nvPicPr>
        <p:blipFill>
          <a:blip r:embed="rId4" cstate="print"/>
          <a:srcRect l="11413" t="13550" r="24800"/>
          <a:stretch>
            <a:fillRect/>
          </a:stretch>
        </p:blipFill>
        <p:spPr>
          <a:xfrm>
            <a:off x="6300192" y="4365104"/>
            <a:ext cx="2459206" cy="18722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DSCN2841.JPG"/>
          <p:cNvPicPr>
            <a:picLocks noChangeAspect="1"/>
          </p:cNvPicPr>
          <p:nvPr/>
        </p:nvPicPr>
        <p:blipFill>
          <a:blip r:embed="rId5" cstate="print"/>
          <a:srcRect l="1717" t="10500" r="10724" b="25451"/>
          <a:stretch>
            <a:fillRect/>
          </a:stretch>
        </p:blipFill>
        <p:spPr>
          <a:xfrm>
            <a:off x="323528" y="5201816"/>
            <a:ext cx="2592288" cy="1550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1" y="1052736"/>
          <a:ext cx="6336704" cy="363728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73904"/>
                <a:gridCol w="3383257"/>
                <a:gridCol w="1643438"/>
                <a:gridCol w="9361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«Что есть природный материал?». Техника безопасности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Насыпушки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«Мечты»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Насыпание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Поделки из соленого теста «Материнство»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 сизалем «Магнит на память»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Моделирование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08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Изделия из холодного фарфора «Сюрприз»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ТВОРЧЕСКИХ РАБОТ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1016" y="0"/>
            <a:ext cx="914501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четверть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«Работа с природным материалом»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(8 часов)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P_20140411_014.jpg"/>
          <p:cNvPicPr>
            <a:picLocks noChangeAspect="1"/>
          </p:cNvPicPr>
          <p:nvPr/>
        </p:nvPicPr>
        <p:blipFill>
          <a:blip r:embed="rId2" cstate="print"/>
          <a:srcRect l="3538" t="24766" r="10626" b="44392"/>
          <a:stretch>
            <a:fillRect/>
          </a:stretch>
        </p:blipFill>
        <p:spPr>
          <a:xfrm>
            <a:off x="179512" y="5229200"/>
            <a:ext cx="4680520" cy="93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WP_20151005_14_30_27_Pro.jpg"/>
          <p:cNvPicPr>
            <a:picLocks noChangeAspect="1"/>
          </p:cNvPicPr>
          <p:nvPr/>
        </p:nvPicPr>
        <p:blipFill>
          <a:blip r:embed="rId3" cstate="print"/>
          <a:srcRect l="19288" t="6695" r="21650" b="5298"/>
          <a:stretch>
            <a:fillRect/>
          </a:stretch>
        </p:blipFill>
        <p:spPr>
          <a:xfrm>
            <a:off x="7092280" y="1196752"/>
            <a:ext cx="1772768" cy="14891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WP_20150911_026.jpg"/>
          <p:cNvPicPr>
            <a:picLocks noChangeAspect="1"/>
          </p:cNvPicPr>
          <p:nvPr/>
        </p:nvPicPr>
        <p:blipFill>
          <a:blip r:embed="rId4" cstate="print"/>
          <a:srcRect t="9345" r="11413" b="19158"/>
          <a:stretch>
            <a:fillRect/>
          </a:stretch>
        </p:blipFill>
        <p:spPr>
          <a:xfrm>
            <a:off x="5173106" y="5013176"/>
            <a:ext cx="3719374" cy="14401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Рисунок4.jpg"/>
          <p:cNvPicPr>
            <a:picLocks noChangeAspect="1"/>
          </p:cNvPicPr>
          <p:nvPr/>
        </p:nvPicPr>
        <p:blipFill>
          <a:blip r:embed="rId5" cstate="print"/>
          <a:srcRect l="6430" r="12885"/>
          <a:stretch>
            <a:fillRect/>
          </a:stretch>
        </p:blipFill>
        <p:spPr>
          <a:xfrm>
            <a:off x="6804248" y="2996952"/>
            <a:ext cx="2064521" cy="14401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19" y="1268760"/>
          <a:ext cx="5688633" cy="35661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509"/>
                <a:gridCol w="2570812"/>
                <a:gridCol w="1774015"/>
                <a:gridCol w="1034297"/>
              </a:tblGrid>
              <a:tr h="52308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08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«Дружба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иголочки и ниточки». Техника безопасности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49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Композиция «Скоро весна»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Шитье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49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Изделие «Юный автомобилист»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Моделирование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49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фоамираном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Конструирование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2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«Медальон к 9 мая»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Цунами-канзаши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49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ТВОРЧЕСКИХ РАБОТ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1016" y="0"/>
            <a:ext cx="914501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четверть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«Работа с тканью»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(8 часов)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P_20160303_16_56_55_Pro.jpg"/>
          <p:cNvPicPr>
            <a:picLocks noChangeAspect="1"/>
          </p:cNvPicPr>
          <p:nvPr/>
        </p:nvPicPr>
        <p:blipFill>
          <a:blip r:embed="rId2" cstate="print"/>
          <a:srcRect l="11413" t="9489" r="10626"/>
          <a:stretch>
            <a:fillRect/>
          </a:stretch>
        </p:blipFill>
        <p:spPr>
          <a:xfrm>
            <a:off x="6228184" y="764704"/>
            <a:ext cx="2160240" cy="1413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WP_20160219_16_52_23_Pro.jpg"/>
          <p:cNvPicPr>
            <a:picLocks noChangeAspect="1"/>
          </p:cNvPicPr>
          <p:nvPr/>
        </p:nvPicPr>
        <p:blipFill>
          <a:blip r:embed="rId3" cstate="print"/>
          <a:srcRect t="13680" b="9489"/>
          <a:stretch>
            <a:fillRect/>
          </a:stretch>
        </p:blipFill>
        <p:spPr>
          <a:xfrm>
            <a:off x="683568" y="5157192"/>
            <a:ext cx="3888432" cy="14159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WP_20160508_00_13_47_Pro.jpg"/>
          <p:cNvPicPr>
            <a:picLocks noChangeAspect="1"/>
          </p:cNvPicPr>
          <p:nvPr/>
        </p:nvPicPr>
        <p:blipFill>
          <a:blip r:embed="rId4" cstate="print"/>
          <a:srcRect l="24412" t="19557" r="17314" b="7802"/>
          <a:stretch>
            <a:fillRect/>
          </a:stretch>
        </p:blipFill>
        <p:spPr>
          <a:xfrm>
            <a:off x="5580112" y="5157192"/>
            <a:ext cx="2016224" cy="14168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DSCN2847.JPG"/>
          <p:cNvPicPr>
            <a:picLocks noChangeAspect="1"/>
          </p:cNvPicPr>
          <p:nvPr/>
        </p:nvPicPr>
        <p:blipFill>
          <a:blip r:embed="rId5" cstate="print"/>
          <a:srcRect l="35825" t="37400" r="27163" b="16401"/>
          <a:stretch>
            <a:fillRect/>
          </a:stretch>
        </p:blipFill>
        <p:spPr>
          <a:xfrm>
            <a:off x="6444208" y="2924944"/>
            <a:ext cx="1846023" cy="17281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1" y="1052736"/>
          <a:ext cx="6336704" cy="26416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73904"/>
                <a:gridCol w="3383257"/>
                <a:gridCol w="1643438"/>
                <a:gridCol w="9361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«Что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нас ждет?». Техника безопасности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Витражная роспись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Витраж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Батик «Цветочные полянки»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Батик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Панно «Рисуем пластилином»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Аппликация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ТВОРЧЕСКИХ РАБОТ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1016" y="0"/>
            <a:ext cx="914501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четверть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«Работа с рисунками»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(8 часов)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P_20160410_17_07_47_P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933056"/>
            <a:ext cx="2655961" cy="14972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1340768"/>
            <a:ext cx="1987260" cy="14401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WP_20160410_17_19_10_Pro.jpg"/>
          <p:cNvPicPr>
            <a:picLocks noChangeAspect="1"/>
          </p:cNvPicPr>
          <p:nvPr/>
        </p:nvPicPr>
        <p:blipFill>
          <a:blip r:embed="rId4" cstate="print"/>
          <a:srcRect l="22438" t="6695" r="17713" b="13680"/>
          <a:stretch>
            <a:fillRect/>
          </a:stretch>
        </p:blipFill>
        <p:spPr>
          <a:xfrm>
            <a:off x="3275856" y="3861048"/>
            <a:ext cx="2112235" cy="15841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3645024"/>
            <a:ext cx="1408349" cy="25071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 l="15643" r="22257"/>
          <a:stretch>
            <a:fillRect/>
          </a:stretch>
        </p:blipFill>
        <p:spPr bwMode="auto">
          <a:xfrm>
            <a:off x="5580112" y="3933056"/>
            <a:ext cx="1656184" cy="14981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27584" y="5805264"/>
          <a:ext cx="6192687" cy="7416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576064"/>
                <a:gridCol w="4032448"/>
                <a:gridCol w="15841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№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Тема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Кол-во</a:t>
                      </a:r>
                      <a:r>
                        <a:rPr lang="ru-RU" sz="1800" baseline="0" dirty="0" smtClean="0"/>
                        <a:t> часов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Выставка-ярмарка</a:t>
                      </a:r>
                      <a:r>
                        <a:rPr lang="ru-RU" sz="1800" baseline="0" dirty="0" smtClean="0"/>
                        <a:t>  «По итогам года»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735</Words>
  <Application>Microsoft Office PowerPoint</Application>
  <PresentationFormat>Экран (4:3)</PresentationFormat>
  <Paragraphs>211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Анатолий</cp:lastModifiedBy>
  <cp:revision>3</cp:revision>
  <dcterms:created xsi:type="dcterms:W3CDTF">2016-06-06T07:41:14Z</dcterms:created>
  <dcterms:modified xsi:type="dcterms:W3CDTF">2016-06-08T05:06:53Z</dcterms:modified>
</cp:coreProperties>
</file>