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2" r:id="rId5"/>
    <p:sldId id="275" r:id="rId6"/>
    <p:sldId id="276" r:id="rId7"/>
    <p:sldId id="263" r:id="rId8"/>
    <p:sldId id="264" r:id="rId9"/>
    <p:sldId id="265" r:id="rId10"/>
    <p:sldId id="258" r:id="rId11"/>
    <p:sldId id="260" r:id="rId12"/>
    <p:sldId id="261" r:id="rId13"/>
    <p:sldId id="266" r:id="rId14"/>
    <p:sldId id="267" r:id="rId15"/>
    <p:sldId id="268" r:id="rId16"/>
    <p:sldId id="270" r:id="rId17"/>
    <p:sldId id="269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D9F4-91AA-4587-9CD2-8587EE6A85DB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1D0F-DFD2-4EC3-8BC5-E060E462C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D9F4-91AA-4587-9CD2-8587EE6A85DB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1D0F-DFD2-4EC3-8BC5-E060E462C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D9F4-91AA-4587-9CD2-8587EE6A85DB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1D0F-DFD2-4EC3-8BC5-E060E462C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D9F4-91AA-4587-9CD2-8587EE6A85DB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1D0F-DFD2-4EC3-8BC5-E060E462C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D9F4-91AA-4587-9CD2-8587EE6A85DB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1D0F-DFD2-4EC3-8BC5-E060E462C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D9F4-91AA-4587-9CD2-8587EE6A85DB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1D0F-DFD2-4EC3-8BC5-E060E462C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D9F4-91AA-4587-9CD2-8587EE6A85DB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1D0F-DFD2-4EC3-8BC5-E060E462C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D9F4-91AA-4587-9CD2-8587EE6A85DB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1D0F-DFD2-4EC3-8BC5-E060E462C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D9F4-91AA-4587-9CD2-8587EE6A85DB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1D0F-DFD2-4EC3-8BC5-E060E462C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D9F4-91AA-4587-9CD2-8587EE6A85DB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1D0F-DFD2-4EC3-8BC5-E060E462C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D9F4-91AA-4587-9CD2-8587EE6A85DB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D1D0F-DFD2-4EC3-8BC5-E060E462C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9D9F4-91AA-4587-9CD2-8587EE6A85DB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D1D0F-DFD2-4EC3-8BC5-E060E462C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rig (1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4423"/>
            <a:ext cx="9144000" cy="5089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04" y="785794"/>
            <a:ext cx="8006392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078880" y="6072206"/>
            <a:ext cx="5622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МАРУСЯ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(«Дети подземелья» В.Г.Короленко)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6.jpg"/>
          <p:cNvPicPr>
            <a:picLocks noChangeAspect="1"/>
          </p:cNvPicPr>
          <p:nvPr/>
        </p:nvPicPr>
        <p:blipFill>
          <a:blip r:embed="rId2"/>
          <a:srcRect l="20312" r="17969"/>
          <a:stretch>
            <a:fillRect/>
          </a:stretch>
        </p:blipFill>
        <p:spPr>
          <a:xfrm>
            <a:off x="571472" y="142852"/>
            <a:ext cx="5467258" cy="6643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471022" y="5715016"/>
            <a:ext cx="3530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В.Г.Короленко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olstyj-i-tonkij.jpg"/>
          <p:cNvPicPr>
            <a:picLocks noChangeAspect="1"/>
          </p:cNvPicPr>
          <p:nvPr/>
        </p:nvPicPr>
        <p:blipFill>
          <a:blip r:embed="rId2"/>
          <a:srcRect l="9294" r="12636"/>
          <a:stretch>
            <a:fillRect/>
          </a:stretch>
        </p:blipFill>
        <p:spPr>
          <a:xfrm>
            <a:off x="1071538" y="71414"/>
            <a:ext cx="7072362" cy="5933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714480" y="5929330"/>
            <a:ext cx="58087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А.П.Чехов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«Толстый и тонкий»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GZlDquUEAAkL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42852"/>
            <a:ext cx="4929204" cy="6572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572132" y="5357826"/>
            <a:ext cx="34932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А.П.Чехов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ea8f44cafea58d9715c737bab4d8d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25" y="357166"/>
            <a:ext cx="6953299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928662" y="5643578"/>
            <a:ext cx="7265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ГАННА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(«Майская ночь или Утопленница» Н.В.Гоголь)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jskaja-noch-ili-utoplennica-v-dome-gogolj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357166"/>
            <a:ext cx="7271035" cy="5715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285852" y="5977614"/>
            <a:ext cx="70723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ЛЕВКО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(«Майская ночь или Утопленница» Н.В.Гоголь)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C:\Users\%D0%9E%D0%BB%D1%8C%D0%B3%D0%B0\Downloads\06_07_2009_0604680001246905703_heather-mcclintock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C:\Users\%D0%9E%D0%BB%D1%8C%D0%B3%D0%B0\Downloads\53146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42071250.jpg"/>
          <p:cNvPicPr>
            <a:picLocks noChangeAspect="1"/>
          </p:cNvPicPr>
          <p:nvPr/>
        </p:nvPicPr>
        <p:blipFill>
          <a:blip r:embed="rId2"/>
          <a:srcRect l="48910"/>
          <a:stretch>
            <a:fillRect/>
          </a:stretch>
        </p:blipFill>
        <p:spPr>
          <a:xfrm>
            <a:off x="1295400" y="-24"/>
            <a:ext cx="4705360" cy="6853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929323" y="4114578"/>
            <a:ext cx="292895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ВИНОКУР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Н.В.Гоголь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«Майская ночь или Утопленница»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C:\Users\%D0%9E%D0%BB%D1%8C%D0%B3%D0%B0\Downloads\06_07_2009_0604680001246905703_heather-mcclintock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nikolay-gogo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42852"/>
            <a:ext cx="4857106" cy="6572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572132" y="4945575"/>
            <a:ext cx="33505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Н.В.Гоголь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9ecc8d3492135b8859d637bf91ade45--amazing-eyes-beautiful-ey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2247900" cy="1562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786050" y="1078040"/>
            <a:ext cx="42915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Our eyes can be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2000240"/>
            <a:ext cx="370274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u="sng" dirty="0" smtClean="0">
                <a:latin typeface="Arial" pitchFamily="34" charset="0"/>
                <a:cs typeface="Arial" pitchFamily="34" charset="0"/>
              </a:rPr>
              <a:t>Большие</a:t>
            </a: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                                  </a:t>
            </a:r>
            <a:endParaRPr lang="ru-RU" sz="2000" u="sng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u="sng" dirty="0" smtClean="0">
                <a:latin typeface="Arial" pitchFamily="34" charset="0"/>
                <a:cs typeface="Arial" pitchFamily="34" charset="0"/>
              </a:rPr>
              <a:t>Маленькие </a:t>
            </a: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                              </a:t>
            </a:r>
            <a:endParaRPr lang="ru-RU" sz="2000" u="sng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u="sng" dirty="0" smtClean="0">
                <a:latin typeface="Arial" pitchFamily="34" charset="0"/>
                <a:cs typeface="Arial" pitchFamily="34" charset="0"/>
              </a:rPr>
              <a:t>Добрые</a:t>
            </a: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                                    </a:t>
            </a:r>
            <a:endParaRPr lang="ru-RU" sz="2000" u="sng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u="sng" dirty="0" smtClean="0">
                <a:latin typeface="Arial" pitchFamily="34" charset="0"/>
                <a:cs typeface="Arial" pitchFamily="34" charset="0"/>
              </a:rPr>
              <a:t>Счастливые</a:t>
            </a: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                             </a:t>
            </a:r>
            <a:endParaRPr lang="ru-RU" sz="2000" u="sng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u="sng" dirty="0" smtClean="0">
                <a:latin typeface="Arial" pitchFamily="34" charset="0"/>
                <a:cs typeface="Arial" pitchFamily="34" charset="0"/>
              </a:rPr>
              <a:t>Серьёзные</a:t>
            </a: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                              </a:t>
            </a:r>
            <a:endParaRPr lang="ru-RU" sz="2000" u="sng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u="sng" dirty="0" smtClean="0">
                <a:latin typeface="Arial" pitchFamily="34" charset="0"/>
                <a:cs typeface="Arial" pitchFamily="34" charset="0"/>
              </a:rPr>
              <a:t>Сияющие</a:t>
            </a: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                                 </a:t>
            </a:r>
            <a:endParaRPr lang="ru-RU" sz="2000" u="sng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u="sng" dirty="0" err="1" smtClean="0">
                <a:latin typeface="Arial" pitchFamily="34" charset="0"/>
                <a:cs typeface="Arial" pitchFamily="34" charset="0"/>
              </a:rPr>
              <a:t>Голубые</a:t>
            </a: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                                   </a:t>
            </a:r>
            <a:endParaRPr lang="ru-RU" sz="2000" u="sng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u="sng" dirty="0" smtClean="0">
                <a:latin typeface="Arial" pitchFamily="34" charset="0"/>
                <a:cs typeface="Arial" pitchFamily="34" charset="0"/>
              </a:rPr>
              <a:t>Зелёные</a:t>
            </a: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                                   </a:t>
            </a:r>
            <a:endParaRPr lang="ru-RU" sz="2000" u="sng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u="sng" dirty="0" smtClean="0">
                <a:latin typeface="Arial" pitchFamily="34" charset="0"/>
                <a:cs typeface="Arial" pitchFamily="34" charset="0"/>
              </a:rPr>
              <a:t>Карие </a:t>
            </a: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                                      </a:t>
            </a:r>
            <a:endParaRPr lang="ru-RU" u="sng" dirty="0" smtClean="0">
              <a:latin typeface="Arial" pitchFamily="34" charset="0"/>
              <a:cs typeface="Arial" pitchFamily="34" charset="0"/>
            </a:endParaRPr>
          </a:p>
          <a:p>
            <a:endParaRPr lang="ru-RU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5929322" y="2000240"/>
            <a:ext cx="1039067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u="sng" dirty="0" smtClean="0">
                <a:latin typeface="Comic Sans MS" pitchFamily="66" charset="0"/>
              </a:rPr>
              <a:t>big</a:t>
            </a:r>
          </a:p>
          <a:p>
            <a:pPr>
              <a:lnSpc>
                <a:spcPct val="150000"/>
              </a:lnSpc>
            </a:pPr>
            <a:r>
              <a:rPr lang="en-US" sz="2000" u="sng" dirty="0" smtClean="0">
                <a:latin typeface="Comic Sans MS" pitchFamily="66" charset="0"/>
              </a:rPr>
              <a:t>small</a:t>
            </a:r>
          </a:p>
          <a:p>
            <a:pPr>
              <a:lnSpc>
                <a:spcPct val="150000"/>
              </a:lnSpc>
            </a:pPr>
            <a:r>
              <a:rPr lang="en-US" sz="2000" u="sng" dirty="0" smtClean="0">
                <a:latin typeface="Comic Sans MS" pitchFamily="66" charset="0"/>
              </a:rPr>
              <a:t>kind</a:t>
            </a:r>
          </a:p>
          <a:p>
            <a:pPr>
              <a:lnSpc>
                <a:spcPct val="150000"/>
              </a:lnSpc>
            </a:pPr>
            <a:r>
              <a:rPr lang="en-US" sz="2000" u="sng" dirty="0" smtClean="0">
                <a:latin typeface="Comic Sans MS" pitchFamily="66" charset="0"/>
              </a:rPr>
              <a:t>happy</a:t>
            </a:r>
          </a:p>
          <a:p>
            <a:pPr>
              <a:lnSpc>
                <a:spcPct val="150000"/>
              </a:lnSpc>
            </a:pPr>
            <a:r>
              <a:rPr lang="en-US" sz="2000" u="sng" dirty="0" smtClean="0">
                <a:latin typeface="Comic Sans MS" pitchFamily="66" charset="0"/>
              </a:rPr>
              <a:t>serious</a:t>
            </a:r>
          </a:p>
          <a:p>
            <a:pPr>
              <a:lnSpc>
                <a:spcPct val="150000"/>
              </a:lnSpc>
            </a:pPr>
            <a:r>
              <a:rPr lang="en-US" sz="2000" u="sng" dirty="0" smtClean="0">
                <a:latin typeface="Comic Sans MS" pitchFamily="66" charset="0"/>
              </a:rPr>
              <a:t>shiny</a:t>
            </a:r>
          </a:p>
          <a:p>
            <a:pPr>
              <a:lnSpc>
                <a:spcPct val="150000"/>
              </a:lnSpc>
            </a:pPr>
            <a:r>
              <a:rPr lang="en-US" sz="2000" u="sng" dirty="0" smtClean="0">
                <a:latin typeface="Comic Sans MS" pitchFamily="66" charset="0"/>
              </a:rPr>
              <a:t>blue</a:t>
            </a:r>
          </a:p>
          <a:p>
            <a:pPr>
              <a:lnSpc>
                <a:spcPct val="150000"/>
              </a:lnSpc>
            </a:pPr>
            <a:r>
              <a:rPr lang="en-US" sz="2000" u="sng" dirty="0" smtClean="0">
                <a:latin typeface="Comic Sans MS" pitchFamily="66" charset="0"/>
              </a:rPr>
              <a:t>green</a:t>
            </a:r>
          </a:p>
          <a:p>
            <a:pPr>
              <a:lnSpc>
                <a:spcPct val="150000"/>
              </a:lnSpc>
            </a:pPr>
            <a:r>
              <a:rPr lang="en-US" sz="2000" u="sng" dirty="0" smtClean="0">
                <a:latin typeface="Comic Sans MS" pitchFamily="66" charset="0"/>
              </a:rPr>
              <a:t>brown</a:t>
            </a:r>
            <a:endParaRPr lang="ru-RU" sz="20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68" y="2071678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Прочитай слова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6643.JPG"/>
          <p:cNvPicPr>
            <a:picLocks noChangeAspect="1"/>
          </p:cNvPicPr>
          <p:nvPr/>
        </p:nvPicPr>
        <p:blipFill>
          <a:blip r:embed="rId2" cstate="print"/>
          <a:srcRect l="6944" t="13541" r="13889" b="6250"/>
          <a:stretch>
            <a:fillRect/>
          </a:stretch>
        </p:blipFill>
        <p:spPr>
          <a:xfrm>
            <a:off x="2114347" y="214290"/>
            <a:ext cx="4743669" cy="6408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c9619dfdd7d7aae7b2b429cce0d96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71413"/>
            <a:ext cx="5500726" cy="5092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643570" y="1244632"/>
            <a:ext cx="32147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Характерны  тёмная кожа, курчавые волосы, широкий нос, толстые губы.    Эта нация распространена     в Африке,                к югу от Сахары.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860" y="5429264"/>
            <a:ext cx="3982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Научное описание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857232"/>
            <a:ext cx="7858180" cy="3970318"/>
          </a:xfrm>
          <a:prstGeom prst="rect">
            <a:avLst/>
          </a:prstGeom>
          <a:noFill/>
          <a:ln w="1270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ВНИМАНИЕ! РОЗЫСК!</a:t>
            </a:r>
          </a:p>
          <a:p>
            <a:pPr indent="358775"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Разыскивается мужчина, на вид 35 лет, рост  175 см, волосы чёрные, вьющиеся; носит усы и бороду, глаза серые, нос прямой. Одевается обычно в тёмный костюм. Особые приметы: когда волнуется. Плохо проговаривает звук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]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шрам на правой щеке в виде галочки, на шее большое родимое пятно. 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1736" y="5214950"/>
            <a:ext cx="40222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Деловое описание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52" y="1450977"/>
            <a:ext cx="6756136" cy="4478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857224" y="248173"/>
            <a:ext cx="7466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Arial" pitchFamily="34" charset="0"/>
              </a:rPr>
              <a:t>ОПИСАНИЕ             ВНЕШНОСТИ ЧЕЛОВЕКА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5864386"/>
            <a:ext cx="74254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APPEARANCE OF A PERSON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9ecc8d3492135b8859d637bf91ade45--amazing-eyes-beautiful-ey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357297"/>
            <a:ext cx="7429552" cy="5162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857224" y="428604"/>
            <a:ext cx="75142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ГЛАЗА – ЗЕРКАЛО ДУШИ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Documents and Settings\Нешкуренко\Рабочий стол\PC2904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25" y="2428875"/>
            <a:ext cx="42100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C:\Documents and Settings\Нешкуренко\Рабочий стол\SAM_01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500063"/>
            <a:ext cx="385921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C:\Documents and Settings\Нешкуренко\Рабочий стол\SDC143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4000500"/>
            <a:ext cx="32194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C:\Documents and Settings\Нешкуренко\Рабочий стол\100_439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10188" y="4643438"/>
            <a:ext cx="30099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Documents and Settings\Нешкуренко\Рабочий стол\100_40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714375"/>
            <a:ext cx="3571875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C:\Documents and Settings\Нешкуренко\Рабочий стол\100_47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714625"/>
            <a:ext cx="32766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C:\Documents and Settings\Нешкуренко\Рабочий стол\P11406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5000625"/>
            <a:ext cx="344963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3" y="571480"/>
            <a:ext cx="750099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Задание: </a:t>
            </a:r>
          </a:p>
          <a:p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Comic Sans MS" pitchFamily="66" charset="0"/>
              </a:rPr>
              <a:t>О какой душе свидетельствуют данные описания? </a:t>
            </a:r>
          </a:p>
          <a:p>
            <a:endParaRPr lang="ru-RU" sz="36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Comic Sans MS" pitchFamily="66" charset="0"/>
              </a:rPr>
              <a:t>Определите литературного  героя по описанию глаз и вспомните произведение.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189</Words>
  <Application>Microsoft Office PowerPoint</Application>
  <PresentationFormat>Экран (4:3)</PresentationFormat>
  <Paragraphs>43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админ</cp:lastModifiedBy>
  <cp:revision>18</cp:revision>
  <dcterms:created xsi:type="dcterms:W3CDTF">2020-01-19T16:33:29Z</dcterms:created>
  <dcterms:modified xsi:type="dcterms:W3CDTF">2020-01-21T08:39:19Z</dcterms:modified>
</cp:coreProperties>
</file>