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Default Extension="vml" ContentType="application/vnd.openxmlformats-officedocument.vmlDrawing"/>
  <Override PartName="/ppt/diagrams/drawing9.xml" ContentType="application/vnd.ms-office.drawingml.diagramDrawing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7.xml" ContentType="application/vnd.ms-office.drawingml.diagramDrawing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266" r:id="rId3"/>
    <p:sldId id="257" r:id="rId4"/>
    <p:sldId id="268" r:id="rId5"/>
    <p:sldId id="265" r:id="rId6"/>
    <p:sldId id="271" r:id="rId7"/>
    <p:sldId id="269" r:id="rId8"/>
    <p:sldId id="276" r:id="rId9"/>
    <p:sldId id="274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2473" autoAdjust="0"/>
  </p:normalViewPr>
  <p:slideViewPr>
    <p:cSldViewPr>
      <p:cViewPr>
        <p:scale>
          <a:sx n="70" d="100"/>
          <a:sy n="70" d="100"/>
        </p:scale>
        <p:origin x="-130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411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E4BD82-BDCF-4F26-9725-48898AEA2E13}" type="doc">
      <dgm:prSet loTypeId="urn:microsoft.com/office/officeart/2005/8/layout/process1" loCatId="process" qsTypeId="urn:microsoft.com/office/officeart/2005/8/quickstyle/simple1" qsCatId="simple" csTypeId="urn:microsoft.com/office/officeart/2005/8/colors/accent0_1" csCatId="mainScheme" phldr="1"/>
      <dgm:spPr/>
    </dgm:pt>
    <dgm:pt modelId="{F583D134-FA91-4F2A-859A-6115BF79B35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Этапы игры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839BC83-92C6-4809-893A-1AF1C0DD5CA2}" type="parTrans" cxnId="{8658AF03-9B63-4F52-9CB7-7B21A486B7D1}">
      <dgm:prSet/>
      <dgm:spPr/>
      <dgm:t>
        <a:bodyPr/>
        <a:lstStyle/>
        <a:p>
          <a:endParaRPr lang="ru-RU"/>
        </a:p>
      </dgm:t>
    </dgm:pt>
    <dgm:pt modelId="{FF7A3B08-0C70-4654-A88C-9D087CDC9DD5}" type="sibTrans" cxnId="{8658AF03-9B63-4F52-9CB7-7B21A486B7D1}">
      <dgm:prSet/>
      <dgm:spPr/>
      <dgm:t>
        <a:bodyPr/>
        <a:lstStyle/>
        <a:p>
          <a:endParaRPr lang="ru-RU"/>
        </a:p>
      </dgm:t>
    </dgm:pt>
    <dgm:pt modelId="{6AD483B2-6503-4FAB-8BD8-64ABF9AEB946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Задачи этапа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C811E7-2B67-4E70-A181-17E35C716EBB}" type="parTrans" cxnId="{8D586E17-F5F9-4A52-BB98-8C260651EBB6}">
      <dgm:prSet/>
      <dgm:spPr/>
      <dgm:t>
        <a:bodyPr/>
        <a:lstStyle/>
        <a:p>
          <a:endParaRPr lang="ru-RU"/>
        </a:p>
      </dgm:t>
    </dgm:pt>
    <dgm:pt modelId="{3DC9DD46-3CE5-4804-A03D-32703CF91A82}" type="sibTrans" cxnId="{8D586E17-F5F9-4A52-BB98-8C260651EBB6}">
      <dgm:prSet/>
      <dgm:spPr/>
      <dgm:t>
        <a:bodyPr/>
        <a:lstStyle/>
        <a:p>
          <a:endParaRPr lang="ru-RU"/>
        </a:p>
      </dgm:t>
    </dgm:pt>
    <dgm:pt modelId="{B2D02C55-AEFA-43C2-B8C7-2B1DA8C04604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Компетенции</a:t>
          </a:r>
          <a:endParaRPr lang="ru-RU" sz="1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51347AF-8B7E-4525-8678-4ED8D7C878CA}" type="parTrans" cxnId="{9519ACC2-AFD5-4773-90FA-2F322BF49DCE}">
      <dgm:prSet/>
      <dgm:spPr/>
      <dgm:t>
        <a:bodyPr/>
        <a:lstStyle/>
        <a:p>
          <a:endParaRPr lang="ru-RU"/>
        </a:p>
      </dgm:t>
    </dgm:pt>
    <dgm:pt modelId="{430E0F92-DE85-4DF7-B6CF-76CC9D6AEADF}" type="sibTrans" cxnId="{9519ACC2-AFD5-4773-90FA-2F322BF49DCE}">
      <dgm:prSet/>
      <dgm:spPr/>
      <dgm:t>
        <a:bodyPr/>
        <a:lstStyle/>
        <a:p>
          <a:endParaRPr lang="ru-RU"/>
        </a:p>
      </dgm:t>
    </dgm:pt>
    <dgm:pt modelId="{B4A44FE9-0D18-49D0-8490-F92C6E3D3727}" type="pres">
      <dgm:prSet presAssocID="{9FE4BD82-BDCF-4F26-9725-48898AEA2E13}" presName="Name0" presStyleCnt="0">
        <dgm:presLayoutVars>
          <dgm:dir/>
          <dgm:resizeHandles val="exact"/>
        </dgm:presLayoutVars>
      </dgm:prSet>
      <dgm:spPr/>
    </dgm:pt>
    <dgm:pt modelId="{4D477BC9-1F97-44EA-9551-8065E859172E}" type="pres">
      <dgm:prSet presAssocID="{F583D134-FA91-4F2A-859A-6115BF79B358}" presName="node" presStyleLbl="node1" presStyleIdx="0" presStyleCnt="3" custScaleX="34455" custScaleY="27317" custLinFactNeighborX="11405" custLinFactNeighborY="-71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B32BD3-701E-4069-8A3A-24960AACB025}" type="pres">
      <dgm:prSet presAssocID="{FF7A3B08-0C70-4654-A88C-9D087CDC9DD5}" presName="sibTrans" presStyleLbl="sibTrans2D1" presStyleIdx="0" presStyleCnt="2" custScaleY="48335"/>
      <dgm:spPr/>
      <dgm:t>
        <a:bodyPr/>
        <a:lstStyle/>
        <a:p>
          <a:endParaRPr lang="ru-RU"/>
        </a:p>
      </dgm:t>
    </dgm:pt>
    <dgm:pt modelId="{9A86D02D-3925-4EFB-B624-B17E3E658601}" type="pres">
      <dgm:prSet presAssocID="{FF7A3B08-0C70-4654-A88C-9D087CDC9DD5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4CBB9A25-0752-450F-A52F-AEF27094A030}" type="pres">
      <dgm:prSet presAssocID="{6AD483B2-6503-4FAB-8BD8-64ABF9AEB946}" presName="node" presStyleLbl="node1" presStyleIdx="1" presStyleCnt="3" custScaleX="37612" custScaleY="34043" custLinFactNeighborX="-13412" custLinFactNeighborY="-715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8E273-B6B7-4D78-BEE0-96FCB4176C99}" type="pres">
      <dgm:prSet presAssocID="{3DC9DD46-3CE5-4804-A03D-32703CF91A82}" presName="sibTrans" presStyleLbl="sibTrans2D1" presStyleIdx="1" presStyleCnt="2" custScaleX="65934" custScaleY="50527" custLinFactNeighborX="5610" custLinFactNeighborY="2391"/>
      <dgm:spPr/>
      <dgm:t>
        <a:bodyPr/>
        <a:lstStyle/>
        <a:p>
          <a:endParaRPr lang="ru-RU"/>
        </a:p>
      </dgm:t>
    </dgm:pt>
    <dgm:pt modelId="{7776E8E2-C3A4-4171-82A1-60441CC49B76}" type="pres">
      <dgm:prSet presAssocID="{3DC9DD46-3CE5-4804-A03D-32703CF91A82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AC038CAA-48DA-405C-A793-0277B6D0FD12}" type="pres">
      <dgm:prSet presAssocID="{B2D02C55-AEFA-43C2-B8C7-2B1DA8C04604}" presName="node" presStyleLbl="node1" presStyleIdx="2" presStyleCnt="3" custScaleX="46206" custScaleY="27746" custLinFactNeighborX="-21300" custLinFactNeighborY="-842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9C6E69-7928-46B8-BB06-996945146F91}" type="presOf" srcId="{FF7A3B08-0C70-4654-A88C-9D087CDC9DD5}" destId="{97B32BD3-701E-4069-8A3A-24960AACB025}" srcOrd="0" destOrd="0" presId="urn:microsoft.com/office/officeart/2005/8/layout/process1"/>
    <dgm:cxn modelId="{866FC42C-8F25-4090-80E8-4A40127C9B22}" type="presOf" srcId="{9FE4BD82-BDCF-4F26-9725-48898AEA2E13}" destId="{B4A44FE9-0D18-49D0-8490-F92C6E3D3727}" srcOrd="0" destOrd="0" presId="urn:microsoft.com/office/officeart/2005/8/layout/process1"/>
    <dgm:cxn modelId="{8D586E17-F5F9-4A52-BB98-8C260651EBB6}" srcId="{9FE4BD82-BDCF-4F26-9725-48898AEA2E13}" destId="{6AD483B2-6503-4FAB-8BD8-64ABF9AEB946}" srcOrd="1" destOrd="0" parTransId="{75C811E7-2B67-4E70-A181-17E35C716EBB}" sibTransId="{3DC9DD46-3CE5-4804-A03D-32703CF91A82}"/>
    <dgm:cxn modelId="{CD766566-3BDA-461D-95AB-AEB2DA8CC8BF}" type="presOf" srcId="{FF7A3B08-0C70-4654-A88C-9D087CDC9DD5}" destId="{9A86D02D-3925-4EFB-B624-B17E3E658601}" srcOrd="1" destOrd="0" presId="urn:microsoft.com/office/officeart/2005/8/layout/process1"/>
    <dgm:cxn modelId="{F968DE50-83CD-4D4F-840D-C95D0C98E2DE}" type="presOf" srcId="{3DC9DD46-3CE5-4804-A03D-32703CF91A82}" destId="{7776E8E2-C3A4-4171-82A1-60441CC49B76}" srcOrd="1" destOrd="0" presId="urn:microsoft.com/office/officeart/2005/8/layout/process1"/>
    <dgm:cxn modelId="{EFD4A7A7-33A1-41EF-9657-1E2F2997BEA3}" type="presOf" srcId="{B2D02C55-AEFA-43C2-B8C7-2B1DA8C04604}" destId="{AC038CAA-48DA-405C-A793-0277B6D0FD12}" srcOrd="0" destOrd="0" presId="urn:microsoft.com/office/officeart/2005/8/layout/process1"/>
    <dgm:cxn modelId="{9519ACC2-AFD5-4773-90FA-2F322BF49DCE}" srcId="{9FE4BD82-BDCF-4F26-9725-48898AEA2E13}" destId="{B2D02C55-AEFA-43C2-B8C7-2B1DA8C04604}" srcOrd="2" destOrd="0" parTransId="{851347AF-8B7E-4525-8678-4ED8D7C878CA}" sibTransId="{430E0F92-DE85-4DF7-B6CF-76CC9D6AEADF}"/>
    <dgm:cxn modelId="{262B645E-E777-4CEB-9114-5D1BDD3D6145}" type="presOf" srcId="{6AD483B2-6503-4FAB-8BD8-64ABF9AEB946}" destId="{4CBB9A25-0752-450F-A52F-AEF27094A030}" srcOrd="0" destOrd="0" presId="urn:microsoft.com/office/officeart/2005/8/layout/process1"/>
    <dgm:cxn modelId="{52C04578-3EA4-4E3C-A14A-087A73BA4CA1}" type="presOf" srcId="{3DC9DD46-3CE5-4804-A03D-32703CF91A82}" destId="{9BB8E273-B6B7-4D78-BEE0-96FCB4176C99}" srcOrd="0" destOrd="0" presId="urn:microsoft.com/office/officeart/2005/8/layout/process1"/>
    <dgm:cxn modelId="{8658AF03-9B63-4F52-9CB7-7B21A486B7D1}" srcId="{9FE4BD82-BDCF-4F26-9725-48898AEA2E13}" destId="{F583D134-FA91-4F2A-859A-6115BF79B358}" srcOrd="0" destOrd="0" parTransId="{C839BC83-92C6-4809-893A-1AF1C0DD5CA2}" sibTransId="{FF7A3B08-0C70-4654-A88C-9D087CDC9DD5}"/>
    <dgm:cxn modelId="{922367EE-B1C1-4306-B508-EC6390D31FB0}" type="presOf" srcId="{F583D134-FA91-4F2A-859A-6115BF79B358}" destId="{4D477BC9-1F97-44EA-9551-8065E859172E}" srcOrd="0" destOrd="0" presId="urn:microsoft.com/office/officeart/2005/8/layout/process1"/>
    <dgm:cxn modelId="{2B6D3DD0-23CE-428D-9862-A1254EDE732E}" type="presParOf" srcId="{B4A44FE9-0D18-49D0-8490-F92C6E3D3727}" destId="{4D477BC9-1F97-44EA-9551-8065E859172E}" srcOrd="0" destOrd="0" presId="urn:microsoft.com/office/officeart/2005/8/layout/process1"/>
    <dgm:cxn modelId="{79D3FDFF-9EAD-46DE-AD92-77F392EF30E0}" type="presParOf" srcId="{B4A44FE9-0D18-49D0-8490-F92C6E3D3727}" destId="{97B32BD3-701E-4069-8A3A-24960AACB025}" srcOrd="1" destOrd="0" presId="urn:microsoft.com/office/officeart/2005/8/layout/process1"/>
    <dgm:cxn modelId="{77883E89-A8AC-4DDE-9067-B243A321610C}" type="presParOf" srcId="{97B32BD3-701E-4069-8A3A-24960AACB025}" destId="{9A86D02D-3925-4EFB-B624-B17E3E658601}" srcOrd="0" destOrd="0" presId="urn:microsoft.com/office/officeart/2005/8/layout/process1"/>
    <dgm:cxn modelId="{87B9BC2A-1F8E-4B5D-B6EE-CFF7421CBDFA}" type="presParOf" srcId="{B4A44FE9-0D18-49D0-8490-F92C6E3D3727}" destId="{4CBB9A25-0752-450F-A52F-AEF27094A030}" srcOrd="2" destOrd="0" presId="urn:microsoft.com/office/officeart/2005/8/layout/process1"/>
    <dgm:cxn modelId="{DFDF3E66-23F6-4CE8-9216-EC3616422B4C}" type="presParOf" srcId="{B4A44FE9-0D18-49D0-8490-F92C6E3D3727}" destId="{9BB8E273-B6B7-4D78-BEE0-96FCB4176C99}" srcOrd="3" destOrd="0" presId="urn:microsoft.com/office/officeart/2005/8/layout/process1"/>
    <dgm:cxn modelId="{B5A6E91A-F09A-4280-A267-5850A94D8C64}" type="presParOf" srcId="{9BB8E273-B6B7-4D78-BEE0-96FCB4176C99}" destId="{7776E8E2-C3A4-4171-82A1-60441CC49B76}" srcOrd="0" destOrd="0" presId="urn:microsoft.com/office/officeart/2005/8/layout/process1"/>
    <dgm:cxn modelId="{09D74E87-6CE6-4B43-A081-C357018D70B4}" type="presParOf" srcId="{B4A44FE9-0D18-49D0-8490-F92C6E3D3727}" destId="{AC038CAA-48DA-405C-A793-0277B6D0FD12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EAF019-3D43-4193-B5B6-07C1D3C031B4}" type="doc">
      <dgm:prSet loTypeId="urn:microsoft.com/office/officeart/2005/8/layout/process1" loCatId="process" qsTypeId="urn:microsoft.com/office/officeart/2005/8/quickstyle/simple1" qsCatId="simple" csTypeId="urn:microsoft.com/office/officeart/2005/8/colors/accent6_1" csCatId="accent6" phldr="1"/>
      <dgm:spPr/>
    </dgm:pt>
    <dgm:pt modelId="{0A0B1FF5-AD45-46C8-90DE-32B007D90290}">
      <dgm:prSet phldrT="[Текст]" custT="1"/>
      <dgm:spPr/>
      <dgm:t>
        <a:bodyPr/>
        <a:lstStyle/>
        <a:p>
          <a:pPr algn="ctr"/>
          <a:r>
            <a:rPr lang="ru-RU" sz="1400" b="1" smtClean="0">
              <a:latin typeface="Times New Roman" pitchFamily="18" charset="0"/>
              <a:cs typeface="Times New Roman" pitchFamily="18" charset="0"/>
            </a:rPr>
            <a:t>«Шифровка»</a:t>
          </a:r>
          <a:endParaRPr lang="ru-RU" sz="14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B2A077F1-275C-4179-8CE7-40F60338DA90}" type="parTrans" cxnId="{F3468AAE-E8AA-4368-BE94-9698E57987EE}">
      <dgm:prSet/>
      <dgm:spPr/>
      <dgm:t>
        <a:bodyPr/>
        <a:lstStyle/>
        <a:p>
          <a:endParaRPr lang="ru-RU"/>
        </a:p>
      </dgm:t>
    </dgm:pt>
    <dgm:pt modelId="{B67D7290-C766-4767-96CD-845EEEA3AC18}" type="sibTrans" cxnId="{F3468AAE-E8AA-4368-BE94-9698E57987EE}">
      <dgm:prSet/>
      <dgm:spPr/>
      <dgm:t>
        <a:bodyPr/>
        <a:lstStyle/>
        <a:p>
          <a:endParaRPr lang="ru-RU"/>
        </a:p>
      </dgm:t>
    </dgm:pt>
    <dgm:pt modelId="{A7181683-A00D-4FF0-B5B1-2CC4E290F82E}">
      <dgm:prSet custT="1"/>
      <dgm:spPr/>
      <dgm:t>
        <a:bodyPr anchor="t"/>
        <a:lstStyle/>
        <a:p>
          <a:pPr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Формирование у детей навыков быстрой реакции в нестандартных ситуациях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38F9A3C-8725-4E7B-B246-05DEC3BF15CC}" type="parTrans" cxnId="{1D0C4914-7B2B-4364-AF04-EE7C85001A65}">
      <dgm:prSet/>
      <dgm:spPr/>
      <dgm:t>
        <a:bodyPr/>
        <a:lstStyle/>
        <a:p>
          <a:endParaRPr lang="ru-RU"/>
        </a:p>
      </dgm:t>
    </dgm:pt>
    <dgm:pt modelId="{3B8EA52C-1F1D-4A72-A84F-F4763A780CD2}" type="sibTrans" cxnId="{1D0C4914-7B2B-4364-AF04-EE7C85001A65}">
      <dgm:prSet/>
      <dgm:spPr/>
      <dgm:t>
        <a:bodyPr/>
        <a:lstStyle/>
        <a:p>
          <a:endParaRPr lang="ru-RU"/>
        </a:p>
      </dgm:t>
    </dgm:pt>
    <dgm:pt modelId="{C4662F2D-A5DF-4517-B981-73E61D28D324}">
      <dgm:prSet/>
      <dgm:spPr/>
      <dgm:t>
        <a:bodyPr anchor="t"/>
        <a:lstStyle/>
        <a:p>
          <a:pPr algn="just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Критическое мышление – 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это умение ориентироваться в потоках информации, видеть причинно-следственные связи, отсеивать ненужное и делать выводы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0037747-D976-46E8-B9CB-C8F065309506}" type="parTrans" cxnId="{58B36517-7F73-4C87-894C-BED51BCBD522}">
      <dgm:prSet/>
      <dgm:spPr/>
      <dgm:t>
        <a:bodyPr/>
        <a:lstStyle/>
        <a:p>
          <a:endParaRPr lang="ru-RU"/>
        </a:p>
      </dgm:t>
    </dgm:pt>
    <dgm:pt modelId="{7B58DED6-3C31-47E4-89E6-AF611EC6FEEB}" type="sibTrans" cxnId="{58B36517-7F73-4C87-894C-BED51BCBD522}">
      <dgm:prSet/>
      <dgm:spPr/>
      <dgm:t>
        <a:bodyPr/>
        <a:lstStyle/>
        <a:p>
          <a:endParaRPr lang="ru-RU"/>
        </a:p>
      </dgm:t>
    </dgm:pt>
    <dgm:pt modelId="{A2AF3A90-810A-4074-B585-1B70425B2969}" type="pres">
      <dgm:prSet presAssocID="{0CEAF019-3D43-4193-B5B6-07C1D3C031B4}" presName="Name0" presStyleCnt="0">
        <dgm:presLayoutVars>
          <dgm:dir/>
          <dgm:resizeHandles val="exact"/>
        </dgm:presLayoutVars>
      </dgm:prSet>
      <dgm:spPr/>
    </dgm:pt>
    <dgm:pt modelId="{7AA293D4-F8E8-4F5F-A9D9-0C68FEB2A996}" type="pres">
      <dgm:prSet presAssocID="{0A0B1FF5-AD45-46C8-90DE-32B007D90290}" presName="node" presStyleLbl="node1" presStyleIdx="0" presStyleCnt="3" custScaleX="64633" custScaleY="38141" custLinFactNeighborX="6860" custLinFactNeighborY="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5B916-49BC-4977-A0D4-BEF360E2F07B}" type="pres">
      <dgm:prSet presAssocID="{B67D7290-C766-4767-96CD-845EEEA3AC1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16AE65CE-AE3B-41F9-9DCB-2DCE2B5140A1}" type="pres">
      <dgm:prSet presAssocID="{B67D7290-C766-4767-96CD-845EEEA3AC1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65F07F65-E8E8-47F4-8603-B6DFF64E0381}" type="pres">
      <dgm:prSet presAssocID="{A7181683-A00D-4FF0-B5B1-2CC4E290F82E}" presName="node" presStyleLbl="node1" presStyleIdx="1" presStyleCnt="3" custScaleX="92762" custScaleY="47056" custLinFactNeighborX="-7295" custLinFactNeighborY="-42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1D263-7373-425A-9BA7-55CE10CDB1E4}" type="pres">
      <dgm:prSet presAssocID="{3B8EA52C-1F1D-4A72-A84F-F4763A780CD2}" presName="sibTrans" presStyleLbl="sibTrans2D1" presStyleIdx="1" presStyleCnt="2"/>
      <dgm:spPr/>
      <dgm:t>
        <a:bodyPr/>
        <a:lstStyle/>
        <a:p>
          <a:endParaRPr lang="ru-RU"/>
        </a:p>
      </dgm:t>
    </dgm:pt>
    <dgm:pt modelId="{1295D21E-692D-427B-A472-8D074A95BE07}" type="pres">
      <dgm:prSet presAssocID="{3B8EA52C-1F1D-4A72-A84F-F4763A780CD2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999A73F0-4BC4-42D7-8AFA-673904B96E81}" type="pres">
      <dgm:prSet presAssocID="{C4662F2D-A5DF-4517-B981-73E61D28D324}" presName="node" presStyleLbl="node1" presStyleIdx="2" presStyleCnt="3" custScaleX="120313" custScaleY="71996" custLinFactNeighborX="-9107" custLinFactNeighborY="-786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C3D574-A02A-4371-8871-08C2585F7205}" type="presOf" srcId="{3B8EA52C-1F1D-4A72-A84F-F4763A780CD2}" destId="{72A1D263-7373-425A-9BA7-55CE10CDB1E4}" srcOrd="0" destOrd="0" presId="urn:microsoft.com/office/officeart/2005/8/layout/process1"/>
    <dgm:cxn modelId="{1D0C4914-7B2B-4364-AF04-EE7C85001A65}" srcId="{0CEAF019-3D43-4193-B5B6-07C1D3C031B4}" destId="{A7181683-A00D-4FF0-B5B1-2CC4E290F82E}" srcOrd="1" destOrd="0" parTransId="{838F9A3C-8725-4E7B-B246-05DEC3BF15CC}" sibTransId="{3B8EA52C-1F1D-4A72-A84F-F4763A780CD2}"/>
    <dgm:cxn modelId="{1492A969-AA4B-48B6-8D8A-6B759863C935}" type="presOf" srcId="{C4662F2D-A5DF-4517-B981-73E61D28D324}" destId="{999A73F0-4BC4-42D7-8AFA-673904B96E81}" srcOrd="0" destOrd="0" presId="urn:microsoft.com/office/officeart/2005/8/layout/process1"/>
    <dgm:cxn modelId="{F3468AAE-E8AA-4368-BE94-9698E57987EE}" srcId="{0CEAF019-3D43-4193-B5B6-07C1D3C031B4}" destId="{0A0B1FF5-AD45-46C8-90DE-32B007D90290}" srcOrd="0" destOrd="0" parTransId="{B2A077F1-275C-4179-8CE7-40F60338DA90}" sibTransId="{B67D7290-C766-4767-96CD-845EEEA3AC18}"/>
    <dgm:cxn modelId="{BFC002F6-B5F3-4ABC-8ECF-A2289AABA6D8}" type="presOf" srcId="{0CEAF019-3D43-4193-B5B6-07C1D3C031B4}" destId="{A2AF3A90-810A-4074-B585-1B70425B2969}" srcOrd="0" destOrd="0" presId="urn:microsoft.com/office/officeart/2005/8/layout/process1"/>
    <dgm:cxn modelId="{D08B6161-9E18-4D14-A65D-D3D23D3BA21C}" type="presOf" srcId="{B67D7290-C766-4767-96CD-845EEEA3AC18}" destId="{E8F5B916-49BC-4977-A0D4-BEF360E2F07B}" srcOrd="0" destOrd="0" presId="urn:microsoft.com/office/officeart/2005/8/layout/process1"/>
    <dgm:cxn modelId="{58B36517-7F73-4C87-894C-BED51BCBD522}" srcId="{0CEAF019-3D43-4193-B5B6-07C1D3C031B4}" destId="{C4662F2D-A5DF-4517-B981-73E61D28D324}" srcOrd="2" destOrd="0" parTransId="{D0037747-D976-46E8-B9CB-C8F065309506}" sibTransId="{7B58DED6-3C31-47E4-89E6-AF611EC6FEEB}"/>
    <dgm:cxn modelId="{6EA84796-89BB-4376-AAAB-D961B865211B}" type="presOf" srcId="{A7181683-A00D-4FF0-B5B1-2CC4E290F82E}" destId="{65F07F65-E8E8-47F4-8603-B6DFF64E0381}" srcOrd="0" destOrd="0" presId="urn:microsoft.com/office/officeart/2005/8/layout/process1"/>
    <dgm:cxn modelId="{0FF8B424-97CA-4558-AD9E-F72085502B3F}" type="presOf" srcId="{3B8EA52C-1F1D-4A72-A84F-F4763A780CD2}" destId="{1295D21E-692D-427B-A472-8D074A95BE07}" srcOrd="1" destOrd="0" presId="urn:microsoft.com/office/officeart/2005/8/layout/process1"/>
    <dgm:cxn modelId="{605DE69C-8E8D-479D-882C-CC8BCC37F236}" type="presOf" srcId="{B67D7290-C766-4767-96CD-845EEEA3AC18}" destId="{16AE65CE-AE3B-41F9-9DCB-2DCE2B5140A1}" srcOrd="1" destOrd="0" presId="urn:microsoft.com/office/officeart/2005/8/layout/process1"/>
    <dgm:cxn modelId="{E9DC9302-AE72-4C36-A7D3-F7AE99CA643F}" type="presOf" srcId="{0A0B1FF5-AD45-46C8-90DE-32B007D90290}" destId="{7AA293D4-F8E8-4F5F-A9D9-0C68FEB2A996}" srcOrd="0" destOrd="0" presId="urn:microsoft.com/office/officeart/2005/8/layout/process1"/>
    <dgm:cxn modelId="{FC16A6A5-D384-4A48-8DA5-14A977650591}" type="presParOf" srcId="{A2AF3A90-810A-4074-B585-1B70425B2969}" destId="{7AA293D4-F8E8-4F5F-A9D9-0C68FEB2A996}" srcOrd="0" destOrd="0" presId="urn:microsoft.com/office/officeart/2005/8/layout/process1"/>
    <dgm:cxn modelId="{5F55B1A5-E647-4B39-871A-44FA3890CF87}" type="presParOf" srcId="{A2AF3A90-810A-4074-B585-1B70425B2969}" destId="{E8F5B916-49BC-4977-A0D4-BEF360E2F07B}" srcOrd="1" destOrd="0" presId="urn:microsoft.com/office/officeart/2005/8/layout/process1"/>
    <dgm:cxn modelId="{BD743BE6-DE44-4864-B799-F6FC6EC4DA0E}" type="presParOf" srcId="{E8F5B916-49BC-4977-A0D4-BEF360E2F07B}" destId="{16AE65CE-AE3B-41F9-9DCB-2DCE2B5140A1}" srcOrd="0" destOrd="0" presId="urn:microsoft.com/office/officeart/2005/8/layout/process1"/>
    <dgm:cxn modelId="{D17A11A7-BD27-4C68-B5D0-28D0DDA6612D}" type="presParOf" srcId="{A2AF3A90-810A-4074-B585-1B70425B2969}" destId="{65F07F65-E8E8-47F4-8603-B6DFF64E0381}" srcOrd="2" destOrd="0" presId="urn:microsoft.com/office/officeart/2005/8/layout/process1"/>
    <dgm:cxn modelId="{8B00847A-8BFE-4AD7-B589-61944D5BDCDE}" type="presParOf" srcId="{A2AF3A90-810A-4074-B585-1B70425B2969}" destId="{72A1D263-7373-425A-9BA7-55CE10CDB1E4}" srcOrd="3" destOrd="0" presId="urn:microsoft.com/office/officeart/2005/8/layout/process1"/>
    <dgm:cxn modelId="{95CF7032-3819-4A98-9331-7996763D19F3}" type="presParOf" srcId="{72A1D263-7373-425A-9BA7-55CE10CDB1E4}" destId="{1295D21E-692D-427B-A472-8D074A95BE07}" srcOrd="0" destOrd="0" presId="urn:microsoft.com/office/officeart/2005/8/layout/process1"/>
    <dgm:cxn modelId="{86B20808-3E45-4E05-9806-E0938C0D907C}" type="presParOf" srcId="{A2AF3A90-810A-4074-B585-1B70425B2969}" destId="{999A73F0-4BC4-42D7-8AFA-673904B96E81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EAF019-3D43-4193-B5B6-07C1D3C031B4}" type="doc">
      <dgm:prSet loTypeId="urn:microsoft.com/office/officeart/2005/8/layout/process1" loCatId="process" qsTypeId="urn:microsoft.com/office/officeart/2005/8/quickstyle/simple1" qsCatId="simple" csTypeId="urn:microsoft.com/office/officeart/2005/8/colors/accent1_1" csCatId="accent1" phldr="1"/>
      <dgm:spPr/>
    </dgm:pt>
    <dgm:pt modelId="{0A0B1FF5-AD45-46C8-90DE-32B007D90290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«Переправа»</a:t>
          </a:r>
        </a:p>
      </dgm:t>
    </dgm:pt>
    <dgm:pt modelId="{B2A077F1-275C-4179-8CE7-40F60338DA90}" type="parTrans" cxnId="{F3468AAE-E8AA-4368-BE94-9698E57987EE}">
      <dgm:prSet/>
      <dgm:spPr/>
      <dgm:t>
        <a:bodyPr/>
        <a:lstStyle/>
        <a:p>
          <a:endParaRPr lang="ru-RU"/>
        </a:p>
      </dgm:t>
    </dgm:pt>
    <dgm:pt modelId="{B67D7290-C766-4767-96CD-845EEEA3AC18}" type="sibTrans" cxnId="{F3468AAE-E8AA-4368-BE94-9698E57987EE}">
      <dgm:prSet/>
      <dgm:spPr/>
      <dgm:t>
        <a:bodyPr/>
        <a:lstStyle/>
        <a:p>
          <a:endParaRPr lang="ru-RU"/>
        </a:p>
      </dgm:t>
    </dgm:pt>
    <dgm:pt modelId="{E1D8B404-6A87-4CE6-9578-5AC31DDEEE16}">
      <dgm:prSet custT="1"/>
      <dgm:spPr/>
      <dgm:t>
        <a:bodyPr anchor="t"/>
        <a:lstStyle/>
        <a:p>
          <a:pPr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Развитие укрепление физической подготовки школьников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BB6FF006-3FD7-47A0-99E1-B07BBEE974C9}" type="parTrans" cxnId="{F8BB228D-70D9-4AE5-8DC6-E6BB79621F49}">
      <dgm:prSet/>
      <dgm:spPr/>
      <dgm:t>
        <a:bodyPr/>
        <a:lstStyle/>
        <a:p>
          <a:endParaRPr lang="ru-RU"/>
        </a:p>
      </dgm:t>
    </dgm:pt>
    <dgm:pt modelId="{51BDFE17-3900-422B-9F4B-D29282518E21}" type="sibTrans" cxnId="{F8BB228D-70D9-4AE5-8DC6-E6BB79621F49}">
      <dgm:prSet/>
      <dgm:spPr/>
      <dgm:t>
        <a:bodyPr/>
        <a:lstStyle/>
        <a:p>
          <a:endParaRPr lang="ru-RU"/>
        </a:p>
      </dgm:t>
    </dgm:pt>
    <dgm:pt modelId="{50A6671C-B58B-4A59-9615-9C861EB08C3F}">
      <dgm:prSet custT="1"/>
      <dgm:spPr/>
      <dgm:t>
        <a:bodyPr anchor="ctr"/>
        <a:lstStyle/>
        <a:p>
          <a:pPr algn="just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Коммуникация –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это умение договариваться и налаживать контакты, слушать собеседника и доносить свою точку зрения.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9AF4F334-2816-4660-A373-6D5176E4E160}" type="parTrans" cxnId="{AECD443A-73FB-4D70-B72F-ECCB3A14810E}">
      <dgm:prSet/>
      <dgm:spPr/>
      <dgm:t>
        <a:bodyPr/>
        <a:lstStyle/>
        <a:p>
          <a:endParaRPr lang="ru-RU"/>
        </a:p>
      </dgm:t>
    </dgm:pt>
    <dgm:pt modelId="{F2AAFE5F-F9ED-4A32-9822-0AFAD2D8D611}" type="sibTrans" cxnId="{AECD443A-73FB-4D70-B72F-ECCB3A14810E}">
      <dgm:prSet/>
      <dgm:spPr/>
      <dgm:t>
        <a:bodyPr/>
        <a:lstStyle/>
        <a:p>
          <a:endParaRPr lang="ru-RU"/>
        </a:p>
      </dgm:t>
    </dgm:pt>
    <dgm:pt modelId="{A2AF3A90-810A-4074-B585-1B70425B2969}" type="pres">
      <dgm:prSet presAssocID="{0CEAF019-3D43-4193-B5B6-07C1D3C031B4}" presName="Name0" presStyleCnt="0">
        <dgm:presLayoutVars>
          <dgm:dir/>
          <dgm:resizeHandles val="exact"/>
        </dgm:presLayoutVars>
      </dgm:prSet>
      <dgm:spPr/>
    </dgm:pt>
    <dgm:pt modelId="{7AA293D4-F8E8-4F5F-A9D9-0C68FEB2A996}" type="pres">
      <dgm:prSet presAssocID="{0A0B1FF5-AD45-46C8-90DE-32B007D90290}" presName="node" presStyleLbl="node1" presStyleIdx="0" presStyleCnt="3" custScaleX="68169" custScaleY="45921" custLinFactNeighborX="6581" custLinFactNeighborY="-3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5B916-49BC-4977-A0D4-BEF360E2F07B}" type="pres">
      <dgm:prSet presAssocID="{B67D7290-C766-4767-96CD-845EEEA3AC1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16AE65CE-AE3B-41F9-9DCB-2DCE2B5140A1}" type="pres">
      <dgm:prSet presAssocID="{B67D7290-C766-4767-96CD-845EEEA3AC1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710FD6ED-E799-4E33-8DB6-88F7C51E6CAB}" type="pres">
      <dgm:prSet presAssocID="{E1D8B404-6A87-4CE6-9578-5AC31DDEEE16}" presName="node" presStyleLbl="node1" presStyleIdx="1" presStyleCnt="3" custScaleX="91528" custScaleY="51659" custLinFactNeighborX="-5843" custLinFactNeighborY="1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27E8DF-F192-43B6-85A7-8C9C69D3CC46}" type="pres">
      <dgm:prSet presAssocID="{51BDFE17-3900-422B-9F4B-D29282518E21}" presName="sibTrans" presStyleLbl="sibTrans2D1" presStyleIdx="1" presStyleCnt="2"/>
      <dgm:spPr/>
      <dgm:t>
        <a:bodyPr/>
        <a:lstStyle/>
        <a:p>
          <a:endParaRPr lang="ru-RU"/>
        </a:p>
      </dgm:t>
    </dgm:pt>
    <dgm:pt modelId="{183F826E-ED1E-4717-9297-C141A57C5CC5}" type="pres">
      <dgm:prSet presAssocID="{51BDFE17-3900-422B-9F4B-D29282518E21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9BA290EC-D1CD-44E2-B7B2-5CCBD565DC8D}" type="pres">
      <dgm:prSet presAssocID="{50A6671C-B58B-4A59-9615-9C861EB08C3F}" presName="node" presStyleLbl="node1" presStyleIdx="2" presStyleCnt="3" custScaleX="119220" custScaleY="78138" custLinFactNeighborX="-3343" custLinFactNeighborY="-5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1FE7C1-E996-4BB6-A693-F1978B363CCF}" type="presOf" srcId="{B67D7290-C766-4767-96CD-845EEEA3AC18}" destId="{16AE65CE-AE3B-41F9-9DCB-2DCE2B5140A1}" srcOrd="1" destOrd="0" presId="urn:microsoft.com/office/officeart/2005/8/layout/process1"/>
    <dgm:cxn modelId="{6C5A2FE4-E7C3-4F54-9BA4-47622B9A156A}" type="presOf" srcId="{E1D8B404-6A87-4CE6-9578-5AC31DDEEE16}" destId="{710FD6ED-E799-4E33-8DB6-88F7C51E6CAB}" srcOrd="0" destOrd="0" presId="urn:microsoft.com/office/officeart/2005/8/layout/process1"/>
    <dgm:cxn modelId="{AFE96E48-D5A2-45B8-8BC9-0302928673C1}" type="presOf" srcId="{0CEAF019-3D43-4193-B5B6-07C1D3C031B4}" destId="{A2AF3A90-810A-4074-B585-1B70425B2969}" srcOrd="0" destOrd="0" presId="urn:microsoft.com/office/officeart/2005/8/layout/process1"/>
    <dgm:cxn modelId="{B8AFA926-6CC6-43C9-80F0-CF6CCC9BAE3E}" type="presOf" srcId="{0A0B1FF5-AD45-46C8-90DE-32B007D90290}" destId="{7AA293D4-F8E8-4F5F-A9D9-0C68FEB2A996}" srcOrd="0" destOrd="0" presId="urn:microsoft.com/office/officeart/2005/8/layout/process1"/>
    <dgm:cxn modelId="{F3468AAE-E8AA-4368-BE94-9698E57987EE}" srcId="{0CEAF019-3D43-4193-B5B6-07C1D3C031B4}" destId="{0A0B1FF5-AD45-46C8-90DE-32B007D90290}" srcOrd="0" destOrd="0" parTransId="{B2A077F1-275C-4179-8CE7-40F60338DA90}" sibTransId="{B67D7290-C766-4767-96CD-845EEEA3AC18}"/>
    <dgm:cxn modelId="{E4DDA557-4D5B-4748-842D-A8D124ED51E8}" type="presOf" srcId="{51BDFE17-3900-422B-9F4B-D29282518E21}" destId="{183F826E-ED1E-4717-9297-C141A57C5CC5}" srcOrd="1" destOrd="0" presId="urn:microsoft.com/office/officeart/2005/8/layout/process1"/>
    <dgm:cxn modelId="{0EA8DDF8-F408-4848-B25B-DEF8A02F1F48}" type="presOf" srcId="{B67D7290-C766-4767-96CD-845EEEA3AC18}" destId="{E8F5B916-49BC-4977-A0D4-BEF360E2F07B}" srcOrd="0" destOrd="0" presId="urn:microsoft.com/office/officeart/2005/8/layout/process1"/>
    <dgm:cxn modelId="{B0EF5FD6-0157-419F-A94D-C91FDAEA5776}" type="presOf" srcId="{51BDFE17-3900-422B-9F4B-D29282518E21}" destId="{A127E8DF-F192-43B6-85A7-8C9C69D3CC46}" srcOrd="0" destOrd="0" presId="urn:microsoft.com/office/officeart/2005/8/layout/process1"/>
    <dgm:cxn modelId="{F8BB228D-70D9-4AE5-8DC6-E6BB79621F49}" srcId="{0CEAF019-3D43-4193-B5B6-07C1D3C031B4}" destId="{E1D8B404-6A87-4CE6-9578-5AC31DDEEE16}" srcOrd="1" destOrd="0" parTransId="{BB6FF006-3FD7-47A0-99E1-B07BBEE974C9}" sibTransId="{51BDFE17-3900-422B-9F4B-D29282518E21}"/>
    <dgm:cxn modelId="{AECD443A-73FB-4D70-B72F-ECCB3A14810E}" srcId="{0CEAF019-3D43-4193-B5B6-07C1D3C031B4}" destId="{50A6671C-B58B-4A59-9615-9C861EB08C3F}" srcOrd="2" destOrd="0" parTransId="{9AF4F334-2816-4660-A373-6D5176E4E160}" sibTransId="{F2AAFE5F-F9ED-4A32-9822-0AFAD2D8D611}"/>
    <dgm:cxn modelId="{D8071080-BD72-4CC9-A00B-DC9184C4A272}" type="presOf" srcId="{50A6671C-B58B-4A59-9615-9C861EB08C3F}" destId="{9BA290EC-D1CD-44E2-B7B2-5CCBD565DC8D}" srcOrd="0" destOrd="0" presId="urn:microsoft.com/office/officeart/2005/8/layout/process1"/>
    <dgm:cxn modelId="{DB39F1BE-F487-49AB-9A2F-71BB3C3D7E2E}" type="presParOf" srcId="{A2AF3A90-810A-4074-B585-1B70425B2969}" destId="{7AA293D4-F8E8-4F5F-A9D9-0C68FEB2A996}" srcOrd="0" destOrd="0" presId="urn:microsoft.com/office/officeart/2005/8/layout/process1"/>
    <dgm:cxn modelId="{7C3175AD-CF92-49DC-A972-2B30B7B351A6}" type="presParOf" srcId="{A2AF3A90-810A-4074-B585-1B70425B2969}" destId="{E8F5B916-49BC-4977-A0D4-BEF360E2F07B}" srcOrd="1" destOrd="0" presId="urn:microsoft.com/office/officeart/2005/8/layout/process1"/>
    <dgm:cxn modelId="{14500DDA-898C-4850-A412-03CE1AE4D566}" type="presParOf" srcId="{E8F5B916-49BC-4977-A0D4-BEF360E2F07B}" destId="{16AE65CE-AE3B-41F9-9DCB-2DCE2B5140A1}" srcOrd="0" destOrd="0" presId="urn:microsoft.com/office/officeart/2005/8/layout/process1"/>
    <dgm:cxn modelId="{944FF193-D2F3-46D4-8EFD-22D46263F294}" type="presParOf" srcId="{A2AF3A90-810A-4074-B585-1B70425B2969}" destId="{710FD6ED-E799-4E33-8DB6-88F7C51E6CAB}" srcOrd="2" destOrd="0" presId="urn:microsoft.com/office/officeart/2005/8/layout/process1"/>
    <dgm:cxn modelId="{4D233025-6103-4ECE-8244-2E14DA58CDEF}" type="presParOf" srcId="{A2AF3A90-810A-4074-B585-1B70425B2969}" destId="{A127E8DF-F192-43B6-85A7-8C9C69D3CC46}" srcOrd="3" destOrd="0" presId="urn:microsoft.com/office/officeart/2005/8/layout/process1"/>
    <dgm:cxn modelId="{7F2771D7-9ECF-4149-94EB-3C3F67DC23F5}" type="presParOf" srcId="{A127E8DF-F192-43B6-85A7-8C9C69D3CC46}" destId="{183F826E-ED1E-4717-9297-C141A57C5CC5}" srcOrd="0" destOrd="0" presId="urn:microsoft.com/office/officeart/2005/8/layout/process1"/>
    <dgm:cxn modelId="{35CECF16-D808-4554-BCB5-6217596F4323}" type="presParOf" srcId="{A2AF3A90-810A-4074-B585-1B70425B2969}" destId="{9BA290EC-D1CD-44E2-B7B2-5CCBD565DC8D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EAF019-3D43-4193-B5B6-07C1D3C031B4}" type="doc">
      <dgm:prSet loTypeId="urn:microsoft.com/office/officeart/2005/8/layout/process1" loCatId="process" qsTypeId="urn:microsoft.com/office/officeart/2005/8/quickstyle/simple1" qsCatId="simple" csTypeId="urn:microsoft.com/office/officeart/2005/8/colors/accent3_1" csCatId="accent3" phldr="1"/>
      <dgm:spPr/>
    </dgm:pt>
    <dgm:pt modelId="{0A0B1FF5-AD45-46C8-90DE-32B007D90290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«Санитары»</a:t>
          </a:r>
        </a:p>
      </dgm:t>
    </dgm:pt>
    <dgm:pt modelId="{B2A077F1-275C-4179-8CE7-40F60338DA90}" type="parTrans" cxnId="{F3468AAE-E8AA-4368-BE94-9698E57987EE}">
      <dgm:prSet/>
      <dgm:spPr/>
      <dgm:t>
        <a:bodyPr/>
        <a:lstStyle/>
        <a:p>
          <a:endParaRPr lang="ru-RU"/>
        </a:p>
      </dgm:t>
    </dgm:pt>
    <dgm:pt modelId="{B67D7290-C766-4767-96CD-845EEEA3AC18}" type="sibTrans" cxnId="{F3468AAE-E8AA-4368-BE94-9698E57987EE}">
      <dgm:prSet/>
      <dgm:spPr/>
      <dgm:t>
        <a:bodyPr/>
        <a:lstStyle/>
        <a:p>
          <a:endParaRPr lang="ru-RU"/>
        </a:p>
      </dgm:t>
    </dgm:pt>
    <dgm:pt modelId="{C4662F2D-A5DF-4517-B981-73E61D28D324}">
      <dgm:prSet custT="1"/>
      <dgm:spPr/>
      <dgm:t>
        <a:bodyPr/>
        <a:lstStyle/>
        <a:p>
          <a:pPr algn="just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Координация –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это умение определить общую цель и способы ее достижения, распределять роли и оценивать результат.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D0037747-D976-46E8-B9CB-C8F065309506}" type="parTrans" cxnId="{58B36517-7F73-4C87-894C-BED51BCBD522}">
      <dgm:prSet/>
      <dgm:spPr/>
      <dgm:t>
        <a:bodyPr/>
        <a:lstStyle/>
        <a:p>
          <a:endParaRPr lang="ru-RU"/>
        </a:p>
      </dgm:t>
    </dgm:pt>
    <dgm:pt modelId="{7B58DED6-3C31-47E4-89E6-AF611EC6FEEB}" type="sibTrans" cxnId="{58B36517-7F73-4C87-894C-BED51BCBD522}">
      <dgm:prSet/>
      <dgm:spPr/>
      <dgm:t>
        <a:bodyPr/>
        <a:lstStyle/>
        <a:p>
          <a:endParaRPr lang="ru-RU"/>
        </a:p>
      </dgm:t>
    </dgm:pt>
    <dgm:pt modelId="{E47CC934-7FA5-4B4E-B30A-E1D5343BC9F7}">
      <dgm:prSet custT="1"/>
      <dgm:spPr/>
      <dgm:t>
        <a:bodyPr anchor="t"/>
        <a:lstStyle/>
        <a:p>
          <a:pPr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Обучение школьников первой помощи в экстремальной ситуации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5F4D6AC-7FB8-4F5D-BBD3-9F5531EB9EE7}" type="parTrans" cxnId="{A239AAF2-FB23-4926-9225-DF7E4B0F3AE9}">
      <dgm:prSet/>
      <dgm:spPr/>
      <dgm:t>
        <a:bodyPr/>
        <a:lstStyle/>
        <a:p>
          <a:endParaRPr lang="ru-RU"/>
        </a:p>
      </dgm:t>
    </dgm:pt>
    <dgm:pt modelId="{7524EE43-D399-4A66-971A-4E43121A30EE}" type="sibTrans" cxnId="{A239AAF2-FB23-4926-9225-DF7E4B0F3AE9}">
      <dgm:prSet/>
      <dgm:spPr/>
      <dgm:t>
        <a:bodyPr/>
        <a:lstStyle/>
        <a:p>
          <a:endParaRPr lang="ru-RU"/>
        </a:p>
      </dgm:t>
    </dgm:pt>
    <dgm:pt modelId="{A2AF3A90-810A-4074-B585-1B70425B2969}" type="pres">
      <dgm:prSet presAssocID="{0CEAF019-3D43-4193-B5B6-07C1D3C031B4}" presName="Name0" presStyleCnt="0">
        <dgm:presLayoutVars>
          <dgm:dir/>
          <dgm:resizeHandles val="exact"/>
        </dgm:presLayoutVars>
      </dgm:prSet>
      <dgm:spPr/>
    </dgm:pt>
    <dgm:pt modelId="{7AA293D4-F8E8-4F5F-A9D9-0C68FEB2A996}" type="pres">
      <dgm:prSet presAssocID="{0A0B1FF5-AD45-46C8-90DE-32B007D90290}" presName="node" presStyleLbl="node1" presStyleIdx="0" presStyleCnt="3" custScaleX="64633" custScaleY="45147" custLinFactNeighborX="-7233" custLinFactNeighborY="-8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5B916-49BC-4977-A0D4-BEF360E2F07B}" type="pres">
      <dgm:prSet presAssocID="{B67D7290-C766-4767-96CD-845EEEA3AC1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16AE65CE-AE3B-41F9-9DCB-2DCE2B5140A1}" type="pres">
      <dgm:prSet presAssocID="{B67D7290-C766-4767-96CD-845EEEA3AC1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2C04399C-A21D-4B07-B56E-F035646A7DD5}" type="pres">
      <dgm:prSet presAssocID="{E47CC934-7FA5-4B4E-B30A-E1D5343BC9F7}" presName="node" presStyleLbl="node1" presStyleIdx="1" presStyleCnt="3" custScaleX="90611" custScaleY="51043" custLinFactNeighborX="-9374" custLinFactNeighborY="14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667969-2D0B-4305-9C42-451577C178E4}" type="pres">
      <dgm:prSet presAssocID="{7524EE43-D399-4A66-971A-4E43121A30EE}" presName="sibTrans" presStyleLbl="sibTrans2D1" presStyleIdx="1" presStyleCnt="2"/>
      <dgm:spPr/>
      <dgm:t>
        <a:bodyPr/>
        <a:lstStyle/>
        <a:p>
          <a:endParaRPr lang="ru-RU"/>
        </a:p>
      </dgm:t>
    </dgm:pt>
    <dgm:pt modelId="{C09549D5-8B59-4725-BC31-561B9549CC5C}" type="pres">
      <dgm:prSet presAssocID="{7524EE43-D399-4A66-971A-4E43121A30EE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999A73F0-4BC4-42D7-8AFA-673904B96E81}" type="pres">
      <dgm:prSet presAssocID="{C4662F2D-A5DF-4517-B981-73E61D28D324}" presName="node" presStyleLbl="node1" presStyleIdx="2" presStyleCnt="3" custScaleX="116509" custScaleY="81574" custLinFactNeighborX="-11412" custLinFactNeighborY="-7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4782D7-5620-4CDB-8EB3-75136FA71F51}" type="presOf" srcId="{C4662F2D-A5DF-4517-B981-73E61D28D324}" destId="{999A73F0-4BC4-42D7-8AFA-673904B96E81}" srcOrd="0" destOrd="0" presId="urn:microsoft.com/office/officeart/2005/8/layout/process1"/>
    <dgm:cxn modelId="{6DAD7B0A-4F3E-474A-B41F-C63BA2DF0535}" type="presOf" srcId="{B67D7290-C766-4767-96CD-845EEEA3AC18}" destId="{E8F5B916-49BC-4977-A0D4-BEF360E2F07B}" srcOrd="0" destOrd="0" presId="urn:microsoft.com/office/officeart/2005/8/layout/process1"/>
    <dgm:cxn modelId="{A239AAF2-FB23-4926-9225-DF7E4B0F3AE9}" srcId="{0CEAF019-3D43-4193-B5B6-07C1D3C031B4}" destId="{E47CC934-7FA5-4B4E-B30A-E1D5343BC9F7}" srcOrd="1" destOrd="0" parTransId="{55F4D6AC-7FB8-4F5D-BBD3-9F5531EB9EE7}" sibTransId="{7524EE43-D399-4A66-971A-4E43121A30EE}"/>
    <dgm:cxn modelId="{F3468AAE-E8AA-4368-BE94-9698E57987EE}" srcId="{0CEAF019-3D43-4193-B5B6-07C1D3C031B4}" destId="{0A0B1FF5-AD45-46C8-90DE-32B007D90290}" srcOrd="0" destOrd="0" parTransId="{B2A077F1-275C-4179-8CE7-40F60338DA90}" sibTransId="{B67D7290-C766-4767-96CD-845EEEA3AC18}"/>
    <dgm:cxn modelId="{6583E484-F68C-407B-9226-F39B10BF49DE}" type="presOf" srcId="{7524EE43-D399-4A66-971A-4E43121A30EE}" destId="{94667969-2D0B-4305-9C42-451577C178E4}" srcOrd="0" destOrd="0" presId="urn:microsoft.com/office/officeart/2005/8/layout/process1"/>
    <dgm:cxn modelId="{896C5465-90A3-4330-A689-6D9BCBFF7D3E}" type="presOf" srcId="{B67D7290-C766-4767-96CD-845EEEA3AC18}" destId="{16AE65CE-AE3B-41F9-9DCB-2DCE2B5140A1}" srcOrd="1" destOrd="0" presId="urn:microsoft.com/office/officeart/2005/8/layout/process1"/>
    <dgm:cxn modelId="{E6CF3175-0DCE-4E4D-9576-B629B92B976C}" type="presOf" srcId="{E47CC934-7FA5-4B4E-B30A-E1D5343BC9F7}" destId="{2C04399C-A21D-4B07-B56E-F035646A7DD5}" srcOrd="0" destOrd="0" presId="urn:microsoft.com/office/officeart/2005/8/layout/process1"/>
    <dgm:cxn modelId="{58B36517-7F73-4C87-894C-BED51BCBD522}" srcId="{0CEAF019-3D43-4193-B5B6-07C1D3C031B4}" destId="{C4662F2D-A5DF-4517-B981-73E61D28D324}" srcOrd="2" destOrd="0" parTransId="{D0037747-D976-46E8-B9CB-C8F065309506}" sibTransId="{7B58DED6-3C31-47E4-89E6-AF611EC6FEEB}"/>
    <dgm:cxn modelId="{306B4B52-C69C-4C85-AE87-E607008C8C44}" type="presOf" srcId="{0CEAF019-3D43-4193-B5B6-07C1D3C031B4}" destId="{A2AF3A90-810A-4074-B585-1B70425B2969}" srcOrd="0" destOrd="0" presId="urn:microsoft.com/office/officeart/2005/8/layout/process1"/>
    <dgm:cxn modelId="{7EE93EAF-FE04-4892-BD86-C281463D8C91}" type="presOf" srcId="{0A0B1FF5-AD45-46C8-90DE-32B007D90290}" destId="{7AA293D4-F8E8-4F5F-A9D9-0C68FEB2A996}" srcOrd="0" destOrd="0" presId="urn:microsoft.com/office/officeart/2005/8/layout/process1"/>
    <dgm:cxn modelId="{212E2E5E-8F07-4220-98DC-8D3B0A68E851}" type="presOf" srcId="{7524EE43-D399-4A66-971A-4E43121A30EE}" destId="{C09549D5-8B59-4725-BC31-561B9549CC5C}" srcOrd="1" destOrd="0" presId="urn:microsoft.com/office/officeart/2005/8/layout/process1"/>
    <dgm:cxn modelId="{E2227FF0-38AC-4B0B-BCC1-F28AA9AE8AA7}" type="presParOf" srcId="{A2AF3A90-810A-4074-B585-1B70425B2969}" destId="{7AA293D4-F8E8-4F5F-A9D9-0C68FEB2A996}" srcOrd="0" destOrd="0" presId="urn:microsoft.com/office/officeart/2005/8/layout/process1"/>
    <dgm:cxn modelId="{1444EB1D-11A6-466D-8B7D-2CFF60AB7235}" type="presParOf" srcId="{A2AF3A90-810A-4074-B585-1B70425B2969}" destId="{E8F5B916-49BC-4977-A0D4-BEF360E2F07B}" srcOrd="1" destOrd="0" presId="urn:microsoft.com/office/officeart/2005/8/layout/process1"/>
    <dgm:cxn modelId="{DD4A7C1F-088B-48D9-B6FF-6C22C14C4210}" type="presParOf" srcId="{E8F5B916-49BC-4977-A0D4-BEF360E2F07B}" destId="{16AE65CE-AE3B-41F9-9DCB-2DCE2B5140A1}" srcOrd="0" destOrd="0" presId="urn:microsoft.com/office/officeart/2005/8/layout/process1"/>
    <dgm:cxn modelId="{61929AEF-B7BE-4402-920F-410D3AE77FE3}" type="presParOf" srcId="{A2AF3A90-810A-4074-B585-1B70425B2969}" destId="{2C04399C-A21D-4B07-B56E-F035646A7DD5}" srcOrd="2" destOrd="0" presId="urn:microsoft.com/office/officeart/2005/8/layout/process1"/>
    <dgm:cxn modelId="{63EA513B-4478-403B-8F8D-50B60B858A14}" type="presParOf" srcId="{A2AF3A90-810A-4074-B585-1B70425B2969}" destId="{94667969-2D0B-4305-9C42-451577C178E4}" srcOrd="3" destOrd="0" presId="urn:microsoft.com/office/officeart/2005/8/layout/process1"/>
    <dgm:cxn modelId="{F98C788F-3FE6-41C3-85CC-C38FD54849AC}" type="presParOf" srcId="{94667969-2D0B-4305-9C42-451577C178E4}" destId="{C09549D5-8B59-4725-BC31-561B9549CC5C}" srcOrd="0" destOrd="0" presId="urn:microsoft.com/office/officeart/2005/8/layout/process1"/>
    <dgm:cxn modelId="{4A20C618-72FE-4402-BF9E-1305E64D4D63}" type="presParOf" srcId="{A2AF3A90-810A-4074-B585-1B70425B2969}" destId="{999A73F0-4BC4-42D7-8AFA-673904B96E81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EAF019-3D43-4193-B5B6-07C1D3C031B4}" type="doc">
      <dgm:prSet loTypeId="urn:microsoft.com/office/officeart/2005/8/layout/process1" loCatId="process" qsTypeId="urn:microsoft.com/office/officeart/2005/8/quickstyle/simple1" qsCatId="simple" csTypeId="urn:microsoft.com/office/officeart/2005/8/colors/accent2_1" csCatId="accent2" phldr="1"/>
      <dgm:spPr/>
    </dgm:pt>
    <dgm:pt modelId="{0A0B1FF5-AD45-46C8-90DE-32B007D90290}">
      <dgm:prSet phldrT="[Текст]" custT="1"/>
      <dgm:spPr/>
      <dgm:t>
        <a:bodyPr/>
        <a:lstStyle/>
        <a:p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«Захват флага»</a:t>
          </a:r>
        </a:p>
      </dgm:t>
    </dgm:pt>
    <dgm:pt modelId="{B2A077F1-275C-4179-8CE7-40F60338DA90}" type="parTrans" cxnId="{F3468AAE-E8AA-4368-BE94-9698E57987EE}">
      <dgm:prSet/>
      <dgm:spPr/>
      <dgm:t>
        <a:bodyPr/>
        <a:lstStyle/>
        <a:p>
          <a:endParaRPr lang="ru-RU"/>
        </a:p>
      </dgm:t>
    </dgm:pt>
    <dgm:pt modelId="{B67D7290-C766-4767-96CD-845EEEA3AC18}" type="sibTrans" cxnId="{F3468AAE-E8AA-4368-BE94-9698E57987EE}">
      <dgm:prSet/>
      <dgm:spPr/>
      <dgm:t>
        <a:bodyPr/>
        <a:lstStyle/>
        <a:p>
          <a:endParaRPr lang="ru-RU"/>
        </a:p>
      </dgm:t>
    </dgm:pt>
    <dgm:pt modelId="{6E2CEA79-C49C-428E-A691-370718D7E8A7}">
      <dgm:prSet custT="1"/>
      <dgm:spPr/>
      <dgm:t>
        <a:bodyPr/>
        <a:lstStyle/>
        <a:p>
          <a:pPr algn="just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Развитие </a:t>
          </a:r>
          <a:r>
            <a:rPr lang="ru-RU" sz="1400" dirty="0" err="1" smtClean="0">
              <a:latin typeface="Times New Roman" pitchFamily="18" charset="0"/>
              <a:cs typeface="Times New Roman" pitchFamily="18" charset="0"/>
            </a:rPr>
            <a:t>креативных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способностей методом мозгового штурма, эвристики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6793C5AA-1772-470F-AD70-2F4FDCA48504}" type="parTrans" cxnId="{3DCE74F1-B00C-4C57-B48D-D831266303CE}">
      <dgm:prSet/>
      <dgm:spPr/>
      <dgm:t>
        <a:bodyPr/>
        <a:lstStyle/>
        <a:p>
          <a:endParaRPr lang="ru-RU"/>
        </a:p>
      </dgm:t>
    </dgm:pt>
    <dgm:pt modelId="{281A4515-7A42-4EBE-95B9-9B095DFED5CC}" type="sibTrans" cxnId="{3DCE74F1-B00C-4C57-B48D-D831266303CE}">
      <dgm:prSet/>
      <dgm:spPr/>
      <dgm:t>
        <a:bodyPr/>
        <a:lstStyle/>
        <a:p>
          <a:endParaRPr lang="ru-RU"/>
        </a:p>
      </dgm:t>
    </dgm:pt>
    <dgm:pt modelId="{758AB52D-86B2-4E1F-ACBB-67D3AD7A6905}">
      <dgm:prSet custT="1"/>
      <dgm:spPr/>
      <dgm:t>
        <a:bodyPr/>
        <a:lstStyle/>
        <a:p>
          <a:pPr algn="just"/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Креативность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– это умение позволяет оценивать ситуацию с разных сторон, принимать нестандартные решения и чувствовать себя уверенно в меняющихся обстоятельствах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A08700BF-C952-4648-9B31-50FFE389741A}" type="parTrans" cxnId="{9043DCC8-D1E4-4AA4-AD13-068CED313836}">
      <dgm:prSet/>
      <dgm:spPr/>
      <dgm:t>
        <a:bodyPr/>
        <a:lstStyle/>
        <a:p>
          <a:endParaRPr lang="ru-RU"/>
        </a:p>
      </dgm:t>
    </dgm:pt>
    <dgm:pt modelId="{12F8CD5C-F5D9-4EA1-B065-A49E4E075652}" type="sibTrans" cxnId="{9043DCC8-D1E4-4AA4-AD13-068CED313836}">
      <dgm:prSet/>
      <dgm:spPr/>
      <dgm:t>
        <a:bodyPr/>
        <a:lstStyle/>
        <a:p>
          <a:endParaRPr lang="ru-RU"/>
        </a:p>
      </dgm:t>
    </dgm:pt>
    <dgm:pt modelId="{A2AF3A90-810A-4074-B585-1B70425B2969}" type="pres">
      <dgm:prSet presAssocID="{0CEAF019-3D43-4193-B5B6-07C1D3C031B4}" presName="Name0" presStyleCnt="0">
        <dgm:presLayoutVars>
          <dgm:dir/>
          <dgm:resizeHandles val="exact"/>
        </dgm:presLayoutVars>
      </dgm:prSet>
      <dgm:spPr/>
    </dgm:pt>
    <dgm:pt modelId="{7AA293D4-F8E8-4F5F-A9D9-0C68FEB2A996}" type="pres">
      <dgm:prSet presAssocID="{0A0B1FF5-AD45-46C8-90DE-32B007D90290}" presName="node" presStyleLbl="node1" presStyleIdx="0" presStyleCnt="3" custScaleX="62625" custScaleY="44042" custLinFactNeighborX="12428" custLinFactNeighborY="-8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F5B916-49BC-4977-A0D4-BEF360E2F07B}" type="pres">
      <dgm:prSet presAssocID="{B67D7290-C766-4767-96CD-845EEEA3AC1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16AE65CE-AE3B-41F9-9DCB-2DCE2B5140A1}" type="pres">
      <dgm:prSet presAssocID="{B67D7290-C766-4767-96CD-845EEEA3AC1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1722B75E-BA8C-46E3-91EF-270E910DD20E}" type="pres">
      <dgm:prSet presAssocID="{6E2CEA79-C49C-428E-A691-370718D7E8A7}" presName="node" presStyleLbl="node1" presStyleIdx="1" presStyleCnt="3" custScaleX="92559" custScaleY="57877" custLinFactNeighborX="6939" custLinFactNeighborY="-2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751364-8E29-4E85-A5B4-C421B9F431C8}" type="pres">
      <dgm:prSet presAssocID="{281A4515-7A42-4EBE-95B9-9B095DFED5CC}" presName="sibTrans" presStyleLbl="sibTrans2D1" presStyleIdx="1" presStyleCnt="2"/>
      <dgm:spPr/>
      <dgm:t>
        <a:bodyPr/>
        <a:lstStyle/>
        <a:p>
          <a:endParaRPr lang="ru-RU"/>
        </a:p>
      </dgm:t>
    </dgm:pt>
    <dgm:pt modelId="{CC8FEF62-D29A-40C9-9807-7AAC7A53DF8B}" type="pres">
      <dgm:prSet presAssocID="{281A4515-7A42-4EBE-95B9-9B095DFED5CC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1A54381E-A5CA-406F-8829-F3D2846C4104}" type="pres">
      <dgm:prSet presAssocID="{758AB52D-86B2-4E1F-ACBB-67D3AD7A6905}" presName="node" presStyleLbl="node1" presStyleIdx="2" presStyleCnt="3" custScaleX="115460" custScaleY="83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F156C0-7220-4BC3-BEBC-7ACEA2AD20EB}" type="presOf" srcId="{B67D7290-C766-4767-96CD-845EEEA3AC18}" destId="{16AE65CE-AE3B-41F9-9DCB-2DCE2B5140A1}" srcOrd="1" destOrd="0" presId="urn:microsoft.com/office/officeart/2005/8/layout/process1"/>
    <dgm:cxn modelId="{F3468AAE-E8AA-4368-BE94-9698E57987EE}" srcId="{0CEAF019-3D43-4193-B5B6-07C1D3C031B4}" destId="{0A0B1FF5-AD45-46C8-90DE-32B007D90290}" srcOrd="0" destOrd="0" parTransId="{B2A077F1-275C-4179-8CE7-40F60338DA90}" sibTransId="{B67D7290-C766-4767-96CD-845EEEA3AC18}"/>
    <dgm:cxn modelId="{D23D6C85-3ED9-40E0-A03D-2AC0185F94B6}" type="presOf" srcId="{0A0B1FF5-AD45-46C8-90DE-32B007D90290}" destId="{7AA293D4-F8E8-4F5F-A9D9-0C68FEB2A996}" srcOrd="0" destOrd="0" presId="urn:microsoft.com/office/officeart/2005/8/layout/process1"/>
    <dgm:cxn modelId="{0AFEACE0-49B1-4FC8-A273-E8204E01EBF4}" type="presOf" srcId="{6E2CEA79-C49C-428E-A691-370718D7E8A7}" destId="{1722B75E-BA8C-46E3-91EF-270E910DD20E}" srcOrd="0" destOrd="0" presId="urn:microsoft.com/office/officeart/2005/8/layout/process1"/>
    <dgm:cxn modelId="{EA59B33B-FA2F-4124-88EB-27DFAA49E59C}" type="presOf" srcId="{0CEAF019-3D43-4193-B5B6-07C1D3C031B4}" destId="{A2AF3A90-810A-4074-B585-1B70425B2969}" srcOrd="0" destOrd="0" presId="urn:microsoft.com/office/officeart/2005/8/layout/process1"/>
    <dgm:cxn modelId="{56F55C53-4673-4E64-BC07-A9971521A711}" type="presOf" srcId="{281A4515-7A42-4EBE-95B9-9B095DFED5CC}" destId="{C5751364-8E29-4E85-A5B4-C421B9F431C8}" srcOrd="0" destOrd="0" presId="urn:microsoft.com/office/officeart/2005/8/layout/process1"/>
    <dgm:cxn modelId="{09589364-F074-4CFF-B3E6-C82C34C78CA2}" type="presOf" srcId="{281A4515-7A42-4EBE-95B9-9B095DFED5CC}" destId="{CC8FEF62-D29A-40C9-9807-7AAC7A53DF8B}" srcOrd="1" destOrd="0" presId="urn:microsoft.com/office/officeart/2005/8/layout/process1"/>
    <dgm:cxn modelId="{9043DCC8-D1E4-4AA4-AD13-068CED313836}" srcId="{0CEAF019-3D43-4193-B5B6-07C1D3C031B4}" destId="{758AB52D-86B2-4E1F-ACBB-67D3AD7A6905}" srcOrd="2" destOrd="0" parTransId="{A08700BF-C952-4648-9B31-50FFE389741A}" sibTransId="{12F8CD5C-F5D9-4EA1-B065-A49E4E075652}"/>
    <dgm:cxn modelId="{3DCE74F1-B00C-4C57-B48D-D831266303CE}" srcId="{0CEAF019-3D43-4193-B5B6-07C1D3C031B4}" destId="{6E2CEA79-C49C-428E-A691-370718D7E8A7}" srcOrd="1" destOrd="0" parTransId="{6793C5AA-1772-470F-AD70-2F4FDCA48504}" sibTransId="{281A4515-7A42-4EBE-95B9-9B095DFED5CC}"/>
    <dgm:cxn modelId="{BB6BEE22-78B4-4F8B-81EA-7EE29C9FBB37}" type="presOf" srcId="{B67D7290-C766-4767-96CD-845EEEA3AC18}" destId="{E8F5B916-49BC-4977-A0D4-BEF360E2F07B}" srcOrd="0" destOrd="0" presId="urn:microsoft.com/office/officeart/2005/8/layout/process1"/>
    <dgm:cxn modelId="{D7C7D868-620D-458D-9C7B-F3093C979125}" type="presOf" srcId="{758AB52D-86B2-4E1F-ACBB-67D3AD7A6905}" destId="{1A54381E-A5CA-406F-8829-F3D2846C4104}" srcOrd="0" destOrd="0" presId="urn:microsoft.com/office/officeart/2005/8/layout/process1"/>
    <dgm:cxn modelId="{D2EA731B-B505-4E18-836E-AF989E38E3C7}" type="presParOf" srcId="{A2AF3A90-810A-4074-B585-1B70425B2969}" destId="{7AA293D4-F8E8-4F5F-A9D9-0C68FEB2A996}" srcOrd="0" destOrd="0" presId="urn:microsoft.com/office/officeart/2005/8/layout/process1"/>
    <dgm:cxn modelId="{DD510810-2315-4CE9-9DE8-8DC7EA3A9784}" type="presParOf" srcId="{A2AF3A90-810A-4074-B585-1B70425B2969}" destId="{E8F5B916-49BC-4977-A0D4-BEF360E2F07B}" srcOrd="1" destOrd="0" presId="urn:microsoft.com/office/officeart/2005/8/layout/process1"/>
    <dgm:cxn modelId="{56264947-471F-4613-AE3A-41AB51DC326E}" type="presParOf" srcId="{E8F5B916-49BC-4977-A0D4-BEF360E2F07B}" destId="{16AE65CE-AE3B-41F9-9DCB-2DCE2B5140A1}" srcOrd="0" destOrd="0" presId="urn:microsoft.com/office/officeart/2005/8/layout/process1"/>
    <dgm:cxn modelId="{AE1C44F5-22F8-4D05-839A-AB9A3892CBAB}" type="presParOf" srcId="{A2AF3A90-810A-4074-B585-1B70425B2969}" destId="{1722B75E-BA8C-46E3-91EF-270E910DD20E}" srcOrd="2" destOrd="0" presId="urn:microsoft.com/office/officeart/2005/8/layout/process1"/>
    <dgm:cxn modelId="{9DF6D976-5495-4D2F-87FB-FCA7575325A8}" type="presParOf" srcId="{A2AF3A90-810A-4074-B585-1B70425B2969}" destId="{C5751364-8E29-4E85-A5B4-C421B9F431C8}" srcOrd="3" destOrd="0" presId="urn:microsoft.com/office/officeart/2005/8/layout/process1"/>
    <dgm:cxn modelId="{4566BC4A-A95A-415C-91D9-5ADF7FCE620F}" type="presParOf" srcId="{C5751364-8E29-4E85-A5B4-C421B9F431C8}" destId="{CC8FEF62-D29A-40C9-9807-7AAC7A53DF8B}" srcOrd="0" destOrd="0" presId="urn:microsoft.com/office/officeart/2005/8/layout/process1"/>
    <dgm:cxn modelId="{A00EA5EC-7F1D-43BE-81EB-AE34C4F3C6DC}" type="presParOf" srcId="{A2AF3A90-810A-4074-B585-1B70425B2969}" destId="{1A54381E-A5CA-406F-8829-F3D2846C4104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27" minVer="http://schemas.openxmlformats.org/drawingml/2006/diagram"/>
    </a:ext>
  </dgm:extLst>
</dgm:dataModel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A293D4-F8E8-4F5F-A9D9-0C68FEB2A996}">
      <dsp:nvSpPr>
        <dsp:cNvPr id="0" name=""/>
        <dsp:cNvSpPr/>
      </dsp:nvSpPr>
      <dsp:spPr>
        <a:xfrm>
          <a:off x="129241" y="164801"/>
          <a:ext cx="1567619" cy="6924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«Захват флага»</a:t>
          </a:r>
        </a:p>
      </dsp:txBody>
      <dsp:txXfrm>
        <a:off x="149523" y="185083"/>
        <a:ext cx="1527055" cy="651914"/>
      </dsp:txXfrm>
    </dsp:sp>
    <dsp:sp modelId="{E8F5B916-49BC-4977-A0D4-BEF360E2F07B}">
      <dsp:nvSpPr>
        <dsp:cNvPr id="0" name=""/>
        <dsp:cNvSpPr/>
      </dsp:nvSpPr>
      <dsp:spPr>
        <a:xfrm rot="103354">
          <a:off x="1933325" y="238874"/>
          <a:ext cx="501773" cy="6207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1933359" y="360770"/>
        <a:ext cx="351241" cy="372473"/>
      </dsp:txXfrm>
    </dsp:sp>
    <dsp:sp modelId="{1722B75E-BA8C-46E3-91EF-270E910DD20E}">
      <dsp:nvSpPr>
        <dsp:cNvPr id="0" name=""/>
        <dsp:cNvSpPr/>
      </dsp:nvSpPr>
      <dsp:spPr>
        <a:xfrm>
          <a:off x="2643174" y="142907"/>
          <a:ext cx="2316923" cy="9100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Развитие </a:t>
          </a:r>
          <a:r>
            <a:rPr lang="ru-RU" sz="1400" kern="1200" dirty="0" err="1" smtClean="0">
              <a:latin typeface="Times New Roman" pitchFamily="18" charset="0"/>
              <a:cs typeface="Times New Roman" pitchFamily="18" charset="0"/>
            </a:rPr>
            <a:t>креативных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способностей методом мозгового штурма, эвристики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69827" y="169560"/>
        <a:ext cx="2263617" cy="856701"/>
      </dsp:txXfrm>
    </dsp:sp>
    <dsp:sp modelId="{C5751364-8E29-4E85-A5B4-C421B9F431C8}">
      <dsp:nvSpPr>
        <dsp:cNvPr id="0" name=""/>
        <dsp:cNvSpPr/>
      </dsp:nvSpPr>
      <dsp:spPr>
        <a:xfrm rot="43786">
          <a:off x="5193026" y="308384"/>
          <a:ext cx="493891" cy="6207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5193032" y="431598"/>
        <a:ext cx="345724" cy="372473"/>
      </dsp:txXfrm>
    </dsp:sp>
    <dsp:sp modelId="{1A54381E-A5CA-406F-8829-F3D2846C4104}">
      <dsp:nvSpPr>
        <dsp:cNvPr id="0" name=""/>
        <dsp:cNvSpPr/>
      </dsp:nvSpPr>
      <dsp:spPr>
        <a:xfrm>
          <a:off x="5891893" y="-15479"/>
          <a:ext cx="2890177" cy="13168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itchFamily="18" charset="0"/>
              <a:cs typeface="Times New Roman" pitchFamily="18" charset="0"/>
            </a:rPr>
            <a:t>Креативность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– это умение позволяет оценивать ситуацию с разных сторон, принимать нестандартные решения и чувствовать себя уверенно в меняющихся обстоятельствах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30462" y="23090"/>
        <a:ext cx="2813039" cy="123970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477BC9-1F97-44EA-9551-8065E859172E}">
      <dsp:nvSpPr>
        <dsp:cNvPr id="0" name=""/>
        <dsp:cNvSpPr/>
      </dsp:nvSpPr>
      <dsp:spPr>
        <a:xfrm>
          <a:off x="214273" y="71440"/>
          <a:ext cx="1587589" cy="7552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Этапы игры</a:t>
          </a:r>
          <a:endParaRPr lang="ru-RU" sz="16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6392" y="93559"/>
        <a:ext cx="1543351" cy="710976"/>
      </dsp:txXfrm>
    </dsp:sp>
    <dsp:sp modelId="{97B32BD3-701E-4069-8A3A-24960AACB025}">
      <dsp:nvSpPr>
        <dsp:cNvPr id="0" name=""/>
        <dsp:cNvSpPr/>
      </dsp:nvSpPr>
      <dsp:spPr>
        <a:xfrm rot="25367">
          <a:off x="2116346" y="183520"/>
          <a:ext cx="666742" cy="552330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116348" y="293375"/>
        <a:ext cx="501043" cy="331398"/>
      </dsp:txXfrm>
    </dsp:sp>
    <dsp:sp modelId="{4CBB9A25-0752-450F-A52F-AEF27094A030}">
      <dsp:nvSpPr>
        <dsp:cNvPr id="0" name=""/>
        <dsp:cNvSpPr/>
      </dsp:nvSpPr>
      <dsp:spPr>
        <a:xfrm>
          <a:off x="3059833" y="0"/>
          <a:ext cx="1733055" cy="94116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Задачи этапа</a:t>
          </a:r>
          <a:endParaRPr lang="ru-RU" sz="16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87399" y="27566"/>
        <a:ext cx="1677923" cy="886031"/>
      </dsp:txXfrm>
    </dsp:sp>
    <dsp:sp modelId="{9BB8E273-B6B7-4D78-BEE0-96FCB4176C99}">
      <dsp:nvSpPr>
        <dsp:cNvPr id="0" name=""/>
        <dsp:cNvSpPr/>
      </dsp:nvSpPr>
      <dsp:spPr>
        <a:xfrm rot="21515811">
          <a:off x="5393189" y="167520"/>
          <a:ext cx="567184" cy="577379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5393215" y="285079"/>
        <a:ext cx="397029" cy="346427"/>
      </dsp:txXfrm>
    </dsp:sp>
    <dsp:sp modelId="{AC038CAA-48DA-405C-A793-0277B6D0FD12}">
      <dsp:nvSpPr>
        <dsp:cNvPr id="0" name=""/>
        <dsp:cNvSpPr/>
      </dsp:nvSpPr>
      <dsp:spPr>
        <a:xfrm>
          <a:off x="6415478" y="0"/>
          <a:ext cx="2129042" cy="76707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Компетенции</a:t>
          </a:r>
          <a:endParaRPr lang="ru-RU" sz="16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437945" y="22467"/>
        <a:ext cx="2084108" cy="7221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A293D4-F8E8-4F5F-A9D9-0C68FEB2A996}">
      <dsp:nvSpPr>
        <dsp:cNvPr id="0" name=""/>
        <dsp:cNvSpPr/>
      </dsp:nvSpPr>
      <dsp:spPr>
        <a:xfrm>
          <a:off x="71439" y="357184"/>
          <a:ext cx="1586188" cy="5879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latin typeface="Times New Roman" pitchFamily="18" charset="0"/>
              <a:cs typeface="Times New Roman" pitchFamily="18" charset="0"/>
            </a:rPr>
            <a:t>«Шифровка»</a:t>
          </a:r>
          <a:endParaRPr lang="ru-RU" sz="14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88659" y="374404"/>
        <a:ext cx="1551748" cy="553507"/>
      </dsp:txXfrm>
    </dsp:sp>
    <dsp:sp modelId="{E8F5B916-49BC-4977-A0D4-BEF360E2F07B}">
      <dsp:nvSpPr>
        <dsp:cNvPr id="0" name=""/>
        <dsp:cNvSpPr/>
      </dsp:nvSpPr>
      <dsp:spPr>
        <a:xfrm rot="21508117">
          <a:off x="1868224" y="314038"/>
          <a:ext cx="446793" cy="6086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868248" y="437555"/>
        <a:ext cx="312755" cy="365176"/>
      </dsp:txXfrm>
    </dsp:sp>
    <dsp:sp modelId="{65F07F65-E8E8-47F4-8603-B6DFF64E0381}">
      <dsp:nvSpPr>
        <dsp:cNvPr id="0" name=""/>
        <dsp:cNvSpPr/>
      </dsp:nvSpPr>
      <dsp:spPr>
        <a:xfrm>
          <a:off x="2500332" y="214309"/>
          <a:ext cx="2276515" cy="72537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Формирование у детей навыков быстрой реакции в нестандартных ситуациях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21577" y="235554"/>
        <a:ext cx="2234025" cy="682883"/>
      </dsp:txXfrm>
    </dsp:sp>
    <dsp:sp modelId="{72A1D263-7373-425A-9BA7-55CE10CDB1E4}">
      <dsp:nvSpPr>
        <dsp:cNvPr id="0" name=""/>
        <dsp:cNvSpPr/>
      </dsp:nvSpPr>
      <dsp:spPr>
        <a:xfrm rot="21578785">
          <a:off x="5017811" y="262594"/>
          <a:ext cx="510861" cy="6086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5017812" y="384793"/>
        <a:ext cx="357603" cy="365176"/>
      </dsp:txXfrm>
    </dsp:sp>
    <dsp:sp modelId="{999A73F0-4BC4-42D7-8AFA-673904B96E81}">
      <dsp:nvSpPr>
        <dsp:cNvPr id="0" name=""/>
        <dsp:cNvSpPr/>
      </dsp:nvSpPr>
      <dsp:spPr>
        <a:xfrm>
          <a:off x="5740719" y="0"/>
          <a:ext cx="2952657" cy="110982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Критическое мышление –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это умение ориентироваться в потоках информации, видеть причинно-следственные связи, отсеивать ненужное и делать выводы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73225" y="32506"/>
        <a:ext cx="2887645" cy="104481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A293D4-F8E8-4F5F-A9D9-0C68FEB2A996}">
      <dsp:nvSpPr>
        <dsp:cNvPr id="0" name=""/>
        <dsp:cNvSpPr/>
      </dsp:nvSpPr>
      <dsp:spPr>
        <a:xfrm>
          <a:off x="68477" y="253889"/>
          <a:ext cx="1653563" cy="66833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«Переправа»</a:t>
          </a:r>
        </a:p>
      </dsp:txBody>
      <dsp:txXfrm>
        <a:off x="88052" y="273464"/>
        <a:ext cx="1614413" cy="629188"/>
      </dsp:txXfrm>
    </dsp:sp>
    <dsp:sp modelId="{E8F5B916-49BC-4977-A0D4-BEF360E2F07B}">
      <dsp:nvSpPr>
        <dsp:cNvPr id="0" name=""/>
        <dsp:cNvSpPr/>
      </dsp:nvSpPr>
      <dsp:spPr>
        <a:xfrm rot="90795">
          <a:off x="1934394" y="320675"/>
          <a:ext cx="450512" cy="6015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1934418" y="439204"/>
        <a:ext cx="315358" cy="360941"/>
      </dsp:txXfrm>
    </dsp:sp>
    <dsp:sp modelId="{710FD6ED-E799-4E33-8DB6-88F7C51E6CAB}">
      <dsp:nvSpPr>
        <dsp:cNvPr id="0" name=""/>
        <dsp:cNvSpPr/>
      </dsp:nvSpPr>
      <dsp:spPr>
        <a:xfrm>
          <a:off x="2571767" y="285748"/>
          <a:ext cx="2220179" cy="75185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Развитие укрепление физической подготовки школьников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93788" y="307769"/>
        <a:ext cx="2176137" cy="707808"/>
      </dsp:txXfrm>
    </dsp:sp>
    <dsp:sp modelId="{A127E8DF-F192-43B6-85A7-8C9C69D3CC46}">
      <dsp:nvSpPr>
        <dsp:cNvPr id="0" name=""/>
        <dsp:cNvSpPr/>
      </dsp:nvSpPr>
      <dsp:spPr>
        <a:xfrm rot="21509919">
          <a:off x="5040488" y="318369"/>
          <a:ext cx="527281" cy="6015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040515" y="440755"/>
        <a:ext cx="369097" cy="360941"/>
      </dsp:txXfrm>
    </dsp:sp>
    <dsp:sp modelId="{9BA290EC-D1CD-44E2-B7B2-5CCBD565DC8D}">
      <dsp:nvSpPr>
        <dsp:cNvPr id="0" name=""/>
        <dsp:cNvSpPr/>
      </dsp:nvSpPr>
      <dsp:spPr>
        <a:xfrm>
          <a:off x="5786476" y="0"/>
          <a:ext cx="2891899" cy="113722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Коммуникация –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это умение договариваться и налаживать контакты, слушать собеседника и доносить свою точку зрения.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19784" y="33308"/>
        <a:ext cx="2825283" cy="10706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A293D4-F8E8-4F5F-A9D9-0C68FEB2A996}">
      <dsp:nvSpPr>
        <dsp:cNvPr id="0" name=""/>
        <dsp:cNvSpPr/>
      </dsp:nvSpPr>
      <dsp:spPr>
        <a:xfrm>
          <a:off x="0" y="174501"/>
          <a:ext cx="1600797" cy="6709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«Санитары»</a:t>
          </a:r>
        </a:p>
      </dsp:txBody>
      <dsp:txXfrm>
        <a:off x="19650" y="194151"/>
        <a:ext cx="1561497" cy="631606"/>
      </dsp:txXfrm>
    </dsp:sp>
    <dsp:sp modelId="{E8F5B916-49BC-4977-A0D4-BEF360E2F07B}">
      <dsp:nvSpPr>
        <dsp:cNvPr id="0" name=""/>
        <dsp:cNvSpPr/>
      </dsp:nvSpPr>
      <dsp:spPr>
        <a:xfrm rot="188695">
          <a:off x="1825320" y="272269"/>
          <a:ext cx="477469" cy="6142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1825428" y="391187"/>
        <a:ext cx="334228" cy="368539"/>
      </dsp:txXfrm>
    </dsp:sp>
    <dsp:sp modelId="{2C04399C-A21D-4B07-B56E-F035646A7DD5}">
      <dsp:nvSpPr>
        <dsp:cNvPr id="0" name=""/>
        <dsp:cNvSpPr/>
      </dsp:nvSpPr>
      <dsp:spPr>
        <a:xfrm>
          <a:off x="2500326" y="285747"/>
          <a:ext cx="2244207" cy="7585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Обучение школьников первой помощи в экстремальной ситуации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22542" y="307963"/>
        <a:ext cx="2199775" cy="714092"/>
      </dsp:txXfrm>
    </dsp:sp>
    <dsp:sp modelId="{94667969-2D0B-4305-9C42-451577C178E4}">
      <dsp:nvSpPr>
        <dsp:cNvPr id="0" name=""/>
        <dsp:cNvSpPr/>
      </dsp:nvSpPr>
      <dsp:spPr>
        <a:xfrm rot="21542738">
          <a:off x="4987126" y="330874"/>
          <a:ext cx="514441" cy="6142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>
        <a:off x="4987137" y="455006"/>
        <a:ext cx="360109" cy="368539"/>
      </dsp:txXfrm>
    </dsp:sp>
    <dsp:sp modelId="{999A73F0-4BC4-42D7-8AFA-673904B96E81}">
      <dsp:nvSpPr>
        <dsp:cNvPr id="0" name=""/>
        <dsp:cNvSpPr/>
      </dsp:nvSpPr>
      <dsp:spPr>
        <a:xfrm>
          <a:off x="5715043" y="0"/>
          <a:ext cx="2885636" cy="12122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Координация –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это умение определить общую цель и способы ее достижения, распределять роли и оценивать результат.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50548" y="35505"/>
        <a:ext cx="2814626" cy="1141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EAEBE-3CF8-4770-8F07-CE7B50AD3B31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CE145-FD02-4DC8-B75C-3614F20871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94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CE145-FD02-4DC8-B75C-3614F20871B1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0896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4638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571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550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2737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5389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487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9186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4993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9926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4320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92497-E846-4E5F-94C9-B77C4F8DC1BC}" type="datetimeFigureOut">
              <a:rPr lang="ru-RU" smtClean="0"/>
              <a:pPr/>
              <a:t>19.10.2022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19BFC-96CC-418A-BC3D-B0CDB9EC8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068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QuickStyle" Target="../diagrams/quickStyle3.xml"/><Relationship Id="rId18" Type="http://schemas.openxmlformats.org/officeDocument/2006/relationships/diagramColors" Target="../diagrams/colors4.xml"/><Relationship Id="rId26" Type="http://schemas.microsoft.com/office/2007/relationships/diagramDrawing" Target="../diagrams/drawing9.xml"/><Relationship Id="rId3" Type="http://schemas.openxmlformats.org/officeDocument/2006/relationships/diagramData" Target="../diagrams/data1.xml"/><Relationship Id="rId21" Type="http://schemas.openxmlformats.org/officeDocument/2006/relationships/diagramQuickStyle" Target="../diagrams/quickStyle5.xml"/><Relationship Id="rId7" Type="http://schemas.openxmlformats.org/officeDocument/2006/relationships/diagramData" Target="../diagrams/data2.xml"/><Relationship Id="rId12" Type="http://schemas.openxmlformats.org/officeDocument/2006/relationships/diagramLayout" Target="../diagrams/layout3.xml"/><Relationship Id="rId17" Type="http://schemas.openxmlformats.org/officeDocument/2006/relationships/diagramQuickStyle" Target="../diagrams/quickStyle4.xml"/><Relationship Id="rId25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6" Type="http://schemas.openxmlformats.org/officeDocument/2006/relationships/diagramLayout" Target="../diagrams/layout4.xml"/><Relationship Id="rId20" Type="http://schemas.openxmlformats.org/officeDocument/2006/relationships/diagramLayout" Target="../diagrams/layout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Data" Target="../diagrams/data3.xml"/><Relationship Id="rId24" Type="http://schemas.microsoft.com/office/2007/relationships/diagramDrawing" Target="../diagrams/drawing7.xml"/><Relationship Id="rId5" Type="http://schemas.openxmlformats.org/officeDocument/2006/relationships/diagramQuickStyle" Target="../diagrams/quickStyle1.xml"/><Relationship Id="rId15" Type="http://schemas.openxmlformats.org/officeDocument/2006/relationships/diagramData" Target="../diagrams/data4.xml"/><Relationship Id="rId23" Type="http://schemas.microsoft.com/office/2007/relationships/diagramDrawing" Target="../diagrams/drawing6.xml"/><Relationship Id="rId10" Type="http://schemas.openxmlformats.org/officeDocument/2006/relationships/diagramColors" Target="../diagrams/colors2.xml"/><Relationship Id="rId19" Type="http://schemas.openxmlformats.org/officeDocument/2006/relationships/diagramData" Target="../diagrams/data5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Relationship Id="rId14" Type="http://schemas.openxmlformats.org/officeDocument/2006/relationships/diagramColors" Target="../diagrams/colors3.xml"/><Relationship Id="rId22" Type="http://schemas.openxmlformats.org/officeDocument/2006/relationships/diagramColors" Target="../diagrams/colors5.xml"/><Relationship Id="rId27" Type="http://schemas.microsoft.com/office/2007/relationships/diagramDrawing" Target="../diagrams/drawin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280920" cy="187220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SzPts val="1200"/>
              <a:tabLst>
                <a:tab pos="5850890" algn="r"/>
              </a:tabLst>
            </a:pPr>
            <a:r>
              <a:rPr lang="ru-RU" sz="2000" dirty="0" smtClean="0">
                <a:latin typeface="Times New Roman"/>
                <a:ea typeface="Times New Roman"/>
              </a:rPr>
              <a:t>                   М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униципальное бюджетное общеобразовательное учреждение «Разъезженская средняя школа» </a:t>
            </a:r>
            <a:br>
              <a:rPr lang="ru-RU" sz="2000" dirty="0" smtClean="0">
                <a:effectLst/>
                <a:latin typeface="Times New Roman"/>
                <a:ea typeface="Times New Roman"/>
              </a:rPr>
            </a:br>
            <a:r>
              <a:rPr lang="ru-RU" sz="20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2000" dirty="0" smtClean="0">
                <a:effectLst/>
                <a:latin typeface="Times New Roman"/>
                <a:ea typeface="Times New Roman"/>
              </a:rPr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500174"/>
            <a:ext cx="8424936" cy="4857784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200"/>
              <a:tabLst>
                <a:tab pos="5850890" algn="r"/>
              </a:tabLst>
            </a:pPr>
            <a:endParaRPr lang="ru-RU" sz="2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algn="l">
              <a:lnSpc>
                <a:spcPct val="115000"/>
              </a:lnSpc>
              <a:spcBef>
                <a:spcPts val="600"/>
              </a:spcBef>
              <a:buSzPts val="1200"/>
              <a:tabLst>
                <a:tab pos="5850890" algn="r"/>
              </a:tabLst>
            </a:pPr>
            <a:endParaRPr lang="ru-RU" sz="3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15000"/>
              </a:lnSpc>
              <a:spcBef>
                <a:spcPts val="600"/>
              </a:spcBef>
              <a:buSzPts val="1200"/>
              <a:tabLst>
                <a:tab pos="5850890" algn="r"/>
              </a:tabLst>
            </a:pPr>
            <a:endParaRPr lang="ru-RU" sz="3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15000"/>
              </a:lnSpc>
              <a:spcBef>
                <a:spcPts val="600"/>
              </a:spcBef>
              <a:buSzPts val="1200"/>
              <a:tabLst>
                <a:tab pos="5850890" algn="r"/>
              </a:tabLst>
            </a:pPr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3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3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buSzPts val="1200"/>
              <a:tabLst>
                <a:tab pos="5850890" algn="r"/>
              </a:tabLst>
            </a:pP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«Приёмы формирования функциональной грамотности в процессе реализации программы </a:t>
            </a:r>
            <a:r>
              <a:rPr lang="ru-RU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Гражданско</a:t>
            </a: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патриотического воспитания школьников»</a:t>
            </a:r>
          </a:p>
          <a:p>
            <a:pPr>
              <a:lnSpc>
                <a:spcPct val="115000"/>
              </a:lnSpc>
              <a:spcBef>
                <a:spcPts val="600"/>
              </a:spcBef>
              <a:buSzPts val="1200"/>
              <a:tabLst>
                <a:tab pos="5850890" algn="r"/>
              </a:tabLst>
            </a:pP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200"/>
              <a:tabLst>
                <a:tab pos="5850890" algn="r"/>
              </a:tabLst>
            </a:pPr>
            <a:endParaRPr lang="ru-RU" sz="2800" dirty="0" smtClean="0">
              <a:solidFill>
                <a:schemeClr val="tx1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tabLst>
                <a:tab pos="5850890" algn="r"/>
              </a:tabLst>
            </a:pPr>
            <a:r>
              <a:rPr lang="ru-RU" sz="3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Автор: </a:t>
            </a:r>
            <a:endParaRPr lang="ru-RU" sz="34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pPr lv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tabLst>
                <a:tab pos="5850890" algn="r"/>
              </a:tabLst>
            </a:pPr>
            <a:r>
              <a:rPr lang="ru-RU" sz="3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Каблуков Евгений Иванович, </a:t>
            </a:r>
          </a:p>
          <a:p>
            <a:pPr lv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tabLst>
                <a:tab pos="5850890" algn="r"/>
              </a:tabLst>
            </a:pPr>
            <a:r>
              <a:rPr lang="ru-RU" sz="340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преподаватель-организатор ОБЖ</a:t>
            </a:r>
          </a:p>
          <a:p>
            <a:pPr lvl="0" algn="r">
              <a:spcBef>
                <a:spcPts val="0"/>
              </a:spcBef>
              <a:spcAft>
                <a:spcPts val="0"/>
              </a:spcAft>
              <a:buSzPts val="1200"/>
              <a:tabLst>
                <a:tab pos="5850890" algn="r"/>
              </a:tabLst>
            </a:pPr>
            <a:endParaRPr lang="ru-RU" sz="2600" dirty="0" smtClean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Разъезжее, 2022 г.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662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E:\МЕТОД. Мастерская-2022\ФОТО-22\15593830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2643206" cy="3524274"/>
          </a:xfrm>
          <a:prstGeom prst="rect">
            <a:avLst/>
          </a:prstGeom>
          <a:noFill/>
        </p:spPr>
      </p:pic>
      <p:pic>
        <p:nvPicPr>
          <p:cNvPr id="6147" name="Picture 3" descr="E:\МЕТОД. Мастерская-2022\ФОТО-22\фото шлейтгауэр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3190836" y="285728"/>
            <a:ext cx="2357454" cy="353839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282" y="4643446"/>
            <a:ext cx="85725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Патриоты России, обладающие чувством национальной гордости, гражданского достоинства, любви к Отечеству, своему народу!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571472" y="3929066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Писарев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Роман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3357554" y="3857628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Шлейтгауэр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Евгений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7000892" y="4071942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4929190" y="3643314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4" descr="C:\Users\User\Desktop\РАЗНОЕ\ПРО АФГАН\Афганистан\КЛ.ЧАС АФГАНИСТАН-2021\ФОТО\Горошников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285728"/>
            <a:ext cx="2643206" cy="352427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 flipH="1">
            <a:off x="6143636" y="3857628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Горошников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Павел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31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Любовь к Родине начинается с семьи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200" i="1" dirty="0" smtClean="0"/>
              <a:t>                                                         (</a:t>
            </a:r>
            <a:r>
              <a:rPr lang="ru-RU" sz="2200" i="1" dirty="0" err="1" smtClean="0"/>
              <a:t>Фрэнсис</a:t>
            </a:r>
            <a:r>
              <a:rPr lang="ru-RU" sz="2200" i="1" dirty="0" smtClean="0"/>
              <a:t> Бэкон)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pic>
        <p:nvPicPr>
          <p:cNvPr id="1026" name="Picture 2" descr="C:\Users\User\Desktop\Фото1\IMG_20220219_1309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14290"/>
            <a:ext cx="1912736" cy="2742623"/>
          </a:xfrm>
          <a:prstGeom prst="rect">
            <a:avLst/>
          </a:prstGeom>
          <a:noFill/>
        </p:spPr>
      </p:pic>
      <p:pic>
        <p:nvPicPr>
          <p:cNvPr id="1027" name="Picture 3" descr="C:\Users\User\Desktop\Фото1\IMG_20220219_1309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12" y="785794"/>
            <a:ext cx="1745121" cy="2714532"/>
          </a:xfrm>
          <a:prstGeom prst="rect">
            <a:avLst/>
          </a:prstGeom>
          <a:noFill/>
        </p:spPr>
      </p:pic>
      <p:pic>
        <p:nvPicPr>
          <p:cNvPr id="1029" name="Picture 5" descr="C:\Users\User\Desktop\Фото1\20220219_13142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571876"/>
            <a:ext cx="2226977" cy="2733541"/>
          </a:xfrm>
          <a:prstGeom prst="rect">
            <a:avLst/>
          </a:prstGeom>
          <a:noFill/>
        </p:spPr>
      </p:pic>
      <p:pic>
        <p:nvPicPr>
          <p:cNvPr id="1030" name="Picture 6" descr="C:\Users\User\Desktop\Фото1\IMG_20220219_13103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00892" y="1714488"/>
            <a:ext cx="1785950" cy="2802155"/>
          </a:xfrm>
          <a:prstGeom prst="rect">
            <a:avLst/>
          </a:prstGeom>
          <a:noFill/>
        </p:spPr>
      </p:pic>
      <p:pic>
        <p:nvPicPr>
          <p:cNvPr id="9" name="Содержимое 8" descr="г1 006"/>
          <p:cNvPicPr>
            <a:picLocks noGrp="1"/>
          </p:cNvPicPr>
          <p:nvPr>
            <p:ph idx="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86314" y="1142984"/>
            <a:ext cx="1837797" cy="285752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28596" y="300037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Дед ИВАН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4612" y="350043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Дед АНДРЕЙ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00892" y="457200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ЕВГЕНИЙ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407194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Отец ИВАН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628652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Внук ДАНИЛА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Приказ от 31.05.2021 № 287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«Об утверждении федерального государственного образовательного стандарта основного общего образования» Министерство просвещения Российской Федерации.</a:t>
            </a:r>
          </a:p>
          <a:p>
            <a:pPr marL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«Формирование у обучающихся системных знаний о месте Российской Федерации в мире, её исторической роли, территориальной ценности, культурном и технологическом развитии, вкладе страны в мирное научное наследие и формирование представлений о современной России, устремлённой в будущее».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928934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Декады по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гражданско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патриотическому воспитанию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3929066"/>
          <a:ext cx="8215370" cy="1759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  <a:gridCol w="5143536"/>
                <a:gridCol w="2500330"/>
              </a:tblGrid>
              <a:tr h="52511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декады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Сроки реализации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401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«Школа безопасности»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Сентябрь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401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«Мы защитники Отечества»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Февраль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993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«Вахта памяти»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Апрель-май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42862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безопасности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642918"/>
          <a:ext cx="8501122" cy="44165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628"/>
                <a:gridCol w="5572164"/>
                <a:gridCol w="2500330"/>
              </a:tblGrid>
              <a:tr h="485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Ответственный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Видеоролик «Противодействие терроризму». Правила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эвакуации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305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Путешествие в страну «Правила дорожного движения»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Инструктажи по технике безопасности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ОБЖ,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Школьный этап всероссийского конкурса «Безопасное колесо»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ОБЖ,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Памятка «Безопасность детей превыше всего»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ОБЖ,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Игра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викторина «Правила пожарной безопасности в школе и в быту»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Педагог-организатор,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28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Видеоролик «Оказание первой помощи: «Первая помощь при обмороке»; «Как правильно оказывать помощь при ссадинах, ранах, кровотечениях»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ОБЖ,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5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Правило безопасного поведения в интернете: «Правила поведения в сети»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Учитель информатики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0" name="Picture 2" descr="C:\Users\User\Desktop\Фото1\IMG_20220219_1311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5072074"/>
            <a:ext cx="2360950" cy="1328034"/>
          </a:xfrm>
          <a:prstGeom prst="rect">
            <a:avLst/>
          </a:prstGeom>
          <a:noFill/>
        </p:spPr>
      </p:pic>
      <p:pic>
        <p:nvPicPr>
          <p:cNvPr id="2051" name="Picture 3" descr="C:\Users\User\Desktop\РАЗНОЕ\9 класс всё\Изображение 04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5072074"/>
            <a:ext cx="2232166" cy="1342787"/>
          </a:xfrm>
          <a:prstGeom prst="rect">
            <a:avLst/>
          </a:prstGeom>
          <a:noFill/>
        </p:spPr>
      </p:pic>
      <p:pic>
        <p:nvPicPr>
          <p:cNvPr id="2052" name="Picture 4" descr="C:\Users\User\Desktop\РАЗНОЕ\9 класс всё\DSCN971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5072074"/>
            <a:ext cx="2354718" cy="13243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58" y="6357958"/>
            <a:ext cx="2783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 «Безопасное колесо»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4678" y="6357958"/>
            <a:ext cx="2448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«И быть добру…»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0864" y="6357958"/>
            <a:ext cx="3493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«Правила дорожного движения»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User\Desktop\Фото1\IMG_20220219_1311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5072074"/>
            <a:ext cx="2360950" cy="1328034"/>
          </a:xfrm>
          <a:prstGeom prst="rect">
            <a:avLst/>
          </a:prstGeom>
          <a:noFill/>
        </p:spPr>
      </p:pic>
      <p:pic>
        <p:nvPicPr>
          <p:cNvPr id="12" name="Picture 3" descr="C:\Users\User\Desktop\РАЗНОЕ\9 класс всё\Изображение 04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28992" y="5072074"/>
            <a:ext cx="2232166" cy="1342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9684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 защитники Отечества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68075554"/>
              </p:ext>
            </p:extLst>
          </p:nvPr>
        </p:nvGraphicFramePr>
        <p:xfrm>
          <a:off x="285720" y="428604"/>
          <a:ext cx="8572593" cy="59651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628"/>
                <a:gridCol w="5000660"/>
                <a:gridCol w="3143305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Ответственный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Проект по читательской грамотности «И быть добру…»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Познавательные классные часы «Эхо прошедшей войны…» по рассказам Л. Улицкой «Бумажная победа», Б. Екимова «Ночь исцеления»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Педагог-библиотекарь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, учителя русского языка, учителя начальных классов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575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 pitchFamily="18" charset="0"/>
                          <a:cs typeface="Times New Roman" pitchFamily="18" charset="0"/>
                        </a:rPr>
                        <a:t>Флеш-моб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 «Мы будущие чемпионы»,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посвящённый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XXIV зимней олимпиаде в Пекине.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Педагог-организатор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, классные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руководители, учителя физкультуры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День памяти о россиянах, исполнявших долг за пределами Отечества. Классные часы «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Афганистан - не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заживающие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раны»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Классные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руководители,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14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Конкурс солдатской патриотической песни «Мы едины!»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Учитель музыки,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педагог-организатор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Конкурс «А, ну-ка, парни!». 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Акция «Физическая культура и спорт – альтернатива пагубным привычка»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Учителя физической культуры,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Классные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14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Акция «Подарок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ко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Дню защитника Отечества своими руками»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14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Участие в концерте Дома культуры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Педагог-организатор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Конкурс «Смотр песни и строя»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Учителя физической культуры,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ОБЖ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578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Конкурс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поздравительных газет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ко Дню защитника Отечества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Педагог-организатор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, классные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32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Музейные уроки:  «Парта Героя», «Уроки мужества»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Классные руководители, заведующая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школьным музеем, учителя истории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285728"/>
          <a:ext cx="8229600" cy="3680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1462"/>
                <a:gridCol w="5029264"/>
                <a:gridCol w="272887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Мероприятие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Ответственный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Военно-патриотическая игра «Зарница»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Учителя физической культуры, преподаватель-организатор ОБЖ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Соревнования по армрестлингу, надеванию ОЗК, разборке и сборке автомата Калашникова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ОБЖ,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Инструктажи по технике безопасности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ОБЖ,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Соревнования по лыжным гонкам «Лыжня России»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Учителя физической культуры, преподаватель-организатор ОБЖ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Всероссийский открытый урок «ОБЖ», приуроченный к празднованию Всемирного дня гражданской обороны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Классные руководители, преподаватель-организатор ОБЖ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Общешкольное родительское собрание «Большое родительское собрание» совместно с работниками полиции в рамках межведомственной профилактической акции 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Социальный педагог,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инспектор </a:t>
                      </a: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ПДН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4" name="Picture 2" descr="E:\МЕТОД. Мастерская-2022\ФОТО-22\DSCF86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143380"/>
            <a:ext cx="2657425" cy="1993069"/>
          </a:xfrm>
          <a:prstGeom prst="rect">
            <a:avLst/>
          </a:prstGeom>
          <a:noFill/>
        </p:spPr>
      </p:pic>
      <p:pic>
        <p:nvPicPr>
          <p:cNvPr id="3075" name="Picture 3" descr="E:\МЕТОД. Мастерская-2022\ФОТО-22\DSCF508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43636" y="4143380"/>
            <a:ext cx="2595581" cy="1946686"/>
          </a:xfrm>
          <a:prstGeom prst="rect">
            <a:avLst/>
          </a:prstGeom>
          <a:noFill/>
        </p:spPr>
      </p:pic>
      <p:pic>
        <p:nvPicPr>
          <p:cNvPr id="3076" name="Picture 4" descr="E:\МЕТОД. Мастерская-2022\ФОТО-22\20190303_133553(0)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4000504"/>
            <a:ext cx="2621270" cy="196601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6143644"/>
            <a:ext cx="2978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 «Смотр песни и строя»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5929330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«Зарница»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6072206"/>
            <a:ext cx="3579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Классный час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«Афганистан - не заживающие раны»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Вахта памяти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571480"/>
          <a:ext cx="8501122" cy="381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628"/>
                <a:gridCol w="4429156"/>
                <a:gridCol w="3643338"/>
              </a:tblGrid>
              <a:tr h="214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Ответственный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Акция «Георгиевская ленточка», «Открытка ветерану», «Письмо солдату»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ОБЖ, классные руководители, педагог-организатор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Подготовка и участие сборной команды в смотре почётных караулов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Преподаватель-организатор ОБЖ,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Субботник по уборке территории около памятника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Администрация села, классные руководители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Митинг, посвящённый Дню Победы, «Бессмертный полк», Вахта памяти, Полевая кухня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Администрация села, школы, преподаватель-организатор ОБЖ, классные руководители, педагог-организатор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Всероссийский конкурс сочинений «Без срока давности»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Учителя литературы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cs typeface="Times New Roman" pitchFamily="18" charset="0"/>
                        </a:rPr>
                        <a:t>Участие в концертной программе Дома культуры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Педагог-организатор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Классные часы «Страницы Великой Победы»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Классные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руководители, педагог-организатор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099" name="Picture 3" descr="E:\МЕТОД. Мастерская-2022\ФОТО-22\20210423_14374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572008"/>
            <a:ext cx="2000264" cy="1500198"/>
          </a:xfrm>
          <a:prstGeom prst="rect">
            <a:avLst/>
          </a:prstGeom>
          <a:noFill/>
        </p:spPr>
      </p:pic>
      <p:pic>
        <p:nvPicPr>
          <p:cNvPr id="6" name="Picture 2" descr="Открыть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4572008"/>
            <a:ext cx="1571636" cy="1571637"/>
          </a:xfrm>
          <a:prstGeom prst="rect">
            <a:avLst/>
          </a:prstGeom>
          <a:noFill/>
        </p:spPr>
      </p:pic>
      <p:pic>
        <p:nvPicPr>
          <p:cNvPr id="4100" name="Picture 4" descr="C:\Users\User\Desktop\Фото1\IMG_20220219_13122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00826" y="4643446"/>
            <a:ext cx="2381508" cy="1433158"/>
          </a:xfrm>
          <a:prstGeom prst="rect">
            <a:avLst/>
          </a:prstGeom>
          <a:noFill/>
        </p:spPr>
      </p:pic>
      <p:pic>
        <p:nvPicPr>
          <p:cNvPr id="4101" name="Picture 5" descr="C:\Users\User\Desktop\РАЗНОЕ\9 класс всё\DSCF595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57422" y="4714883"/>
            <a:ext cx="2214578" cy="127764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1406" y="6072206"/>
            <a:ext cx="2160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Смотр почётных караулов</a:t>
            </a: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5984" y="6000768"/>
            <a:ext cx="24789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«Страницы Великой Победы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6143644"/>
            <a:ext cx="1621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Соревнования по </a:t>
            </a:r>
          </a:p>
          <a:p>
            <a:pPr algn="ctr"/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гиревому спорту</a:t>
            </a: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9454" y="6130640"/>
            <a:ext cx="1403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«Вахта памяти»</a:t>
            </a: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E:\МЕТОД. Мастерская-2022\ФОТО-22\20210423_14374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572009"/>
            <a:ext cx="2000264" cy="1500198"/>
          </a:xfrm>
          <a:prstGeom prst="rect">
            <a:avLst/>
          </a:prstGeom>
          <a:noFill/>
        </p:spPr>
      </p:pic>
      <p:pic>
        <p:nvPicPr>
          <p:cNvPr id="14" name="Picture 5" descr="C:\Users\User\Desktop\РАЗНОЕ\9 класс всё\DSCF595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28860" y="4714884"/>
            <a:ext cx="2214578" cy="1277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64294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игры: «Зарница»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Способствовать сохранению и укреплению традиций, связанных с патриотическим воспитанием школьников 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52405964"/>
              </p:ext>
            </p:extLst>
          </p:nvPr>
        </p:nvGraphicFramePr>
        <p:xfrm>
          <a:off x="0" y="857232"/>
          <a:ext cx="9144000" cy="4857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142844" y="1643050"/>
          <a:ext cx="8786874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142844" y="2857496"/>
          <a:ext cx="8715436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214282" y="4214818"/>
          <a:ext cx="8715436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0" y="5572116"/>
          <a:ext cx="8786874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  <p:extLst>
      <p:ext uri="{BB962C8B-B14F-4D97-AF65-F5344CB8AC3E}">
        <p14:creationId xmlns="" xmlns:p14="http://schemas.microsoft.com/office/powerpoint/2010/main" val="198551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64294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E:\МЕТОД. Мастерская-2022\ФОТО-22\IMG-20210222-WA00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14290"/>
            <a:ext cx="2251338" cy="3143272"/>
          </a:xfrm>
          <a:prstGeom prst="rect">
            <a:avLst/>
          </a:prstGeom>
          <a:noFill/>
        </p:spPr>
      </p:pic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6552936" y="3500438"/>
          <a:ext cx="2305344" cy="3160393"/>
        </p:xfrm>
        <a:graphic>
          <a:graphicData uri="http://schemas.openxmlformats.org/presentationml/2006/ole">
            <p:oleObj spid="_x0000_s22536" name="PDF" r:id="rId4" imgW="0" imgH="0" progId="FoxitReader.Document">
              <p:embed/>
            </p:oleObj>
          </a:graphicData>
        </a:graphic>
      </p:graphicFrame>
      <p:pic>
        <p:nvPicPr>
          <p:cNvPr id="9" name="Рисунок 8" descr="C:\Users\admin\Desktop\Конкурс-2019\Грамота.BMP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3500438"/>
            <a:ext cx="221457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admin\Desktop\Конкурс-2019\Зарница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00826" y="214290"/>
            <a:ext cx="235742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nsportal.ru/sites/default/files/portfolio_photos/2022/01/26/fsk_0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86050" y="1571612"/>
            <a:ext cx="350046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1563</TotalTime>
  <Words>857</Words>
  <Application>Microsoft Office PowerPoint</Application>
  <PresentationFormat>Экран (4:3)</PresentationFormat>
  <Paragraphs>184</Paragraphs>
  <Slides>10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PDF</vt:lpstr>
      <vt:lpstr>                   Муниципальное бюджетное общеобразовательное учреждение «Разъезженская средняя школа»   </vt:lpstr>
      <vt:lpstr>Любовь к Родине начинается с семьи                                                          (Фрэнсис Бэкон) </vt:lpstr>
      <vt:lpstr>Слайд 3</vt:lpstr>
      <vt:lpstr>Школа безопасности</vt:lpstr>
      <vt:lpstr>Мы защитники Отечества</vt:lpstr>
      <vt:lpstr>Слайд 6</vt:lpstr>
      <vt:lpstr>Вахта памяти</vt:lpstr>
      <vt:lpstr>Цель игры: «Зарница» Способствовать сохранению и укреплению традиций, связанных с патриотическим воспитанием школьников  </vt:lpstr>
      <vt:lpstr>Результаты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«Разъезженская средняя школа»</dc:title>
  <dc:creator>admin</dc:creator>
  <cp:lastModifiedBy>User</cp:lastModifiedBy>
  <cp:revision>152</cp:revision>
  <dcterms:created xsi:type="dcterms:W3CDTF">2022-02-08T01:19:43Z</dcterms:created>
  <dcterms:modified xsi:type="dcterms:W3CDTF">2022-10-19T10:23:37Z</dcterms:modified>
</cp:coreProperties>
</file>