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t" initials="M" lastIdx="2" clrIdx="0">
    <p:extLst>
      <p:ext uri="{19B8F6BF-5375-455C-9EA6-DF929625EA0E}">
        <p15:presenceInfo xmlns:p15="http://schemas.microsoft.com/office/powerpoint/2012/main" userId="Me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4-10T13:24:10.730" idx="2">
    <p:pos x="146" y="146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963811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0474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1938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1155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9803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01474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3938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3054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734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205483" y="2646288"/>
            <a:ext cx="7772400" cy="226143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 rtl="0">
              <a:spcBef>
                <a:spcPts val="0"/>
              </a:spcBef>
              <a:buNone/>
            </a:pPr>
            <a:r>
              <a:rPr lang="ru" sz="4400" dirty="0"/>
              <a:t>Адыги-ГЕРОИ СОВЕТСКОГО </a:t>
            </a:r>
            <a:r>
              <a:rPr lang="ru" sz="4400" dirty="0" smtClean="0"/>
              <a:t>СОЮ3А</a:t>
            </a:r>
            <a:endParaRPr lang="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698644" y="0"/>
            <a:ext cx="7993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ГБПОО РА</a:t>
            </a:r>
            <a:r>
              <a:rPr lang="en-US" sz="2000" b="1" dirty="0" smtClean="0"/>
              <a:t>”</a:t>
            </a:r>
            <a:r>
              <a:rPr lang="ru-RU" sz="2000" b="1" dirty="0" smtClean="0"/>
              <a:t>Майкопский медицинский колледж</a:t>
            </a:r>
            <a:r>
              <a:rPr lang="en-US" sz="2800" dirty="0" smtClean="0"/>
              <a:t>”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41898" y="2453568"/>
            <a:ext cx="2641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Выполнил:</a:t>
            </a:r>
          </a:p>
          <a:p>
            <a:r>
              <a:rPr lang="ru-RU" sz="1600" b="1" dirty="0" smtClean="0"/>
              <a:t>Студент группы </a:t>
            </a:r>
            <a:r>
              <a:rPr lang="ru-RU" sz="1600" b="1" dirty="0" smtClean="0"/>
              <a:t>С-21</a:t>
            </a:r>
            <a:r>
              <a:rPr lang="ru-RU" sz="1600" b="1" dirty="0" smtClean="0"/>
              <a:t> А.А </a:t>
            </a:r>
            <a:r>
              <a:rPr lang="ru-RU" sz="1600" b="1" dirty="0" err="1" smtClean="0"/>
              <a:t>Гучетль</a:t>
            </a:r>
            <a:endParaRPr lang="ru-RU" sz="1600" b="1" dirty="0" smtClean="0"/>
          </a:p>
          <a:p>
            <a:r>
              <a:rPr lang="ru-RU" sz="1600" b="1" dirty="0" smtClean="0"/>
              <a:t>Руководитель</a:t>
            </a:r>
            <a:r>
              <a:rPr lang="ru-RU" sz="1600" b="1" dirty="0" smtClean="0"/>
              <a:t>:</a:t>
            </a:r>
          </a:p>
          <a:p>
            <a:r>
              <a:rPr lang="ru-RU" sz="1600" b="1" dirty="0" err="1" smtClean="0"/>
              <a:t>Хабиева</a:t>
            </a:r>
            <a:r>
              <a:rPr lang="ru-RU" sz="1600" b="1" dirty="0" smtClean="0"/>
              <a:t> Ж.М.</a:t>
            </a:r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5580" y="1156879"/>
            <a:ext cx="8815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Межрегиональный молодежный форум </a:t>
            </a:r>
          </a:p>
          <a:p>
            <a:pPr algn="ctr"/>
            <a:r>
              <a:rPr lang="en-US" sz="2400" b="1" dirty="0" smtClean="0"/>
              <a:t> </a:t>
            </a:r>
            <a:r>
              <a:rPr lang="ru-RU" sz="2400" b="1" dirty="0" smtClean="0"/>
              <a:t>«77 </a:t>
            </a:r>
            <a:r>
              <a:rPr lang="ru-RU" sz="2400" b="1" dirty="0" err="1" smtClean="0"/>
              <a:t>летию</a:t>
            </a:r>
            <a:r>
              <a:rPr lang="ru-RU" sz="2400" b="1" dirty="0" smtClean="0"/>
              <a:t>  Победы – великий праздник великого народа</a:t>
            </a:r>
            <a:endParaRPr lang="ru-RU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Андрухаев Хусен Борежевич 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37" name="Shape 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700" y="1200150"/>
            <a:ext cx="3099824" cy="37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Shape 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4875" y="1200150"/>
            <a:ext cx="2841924" cy="37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Чуц Абубачир Батербиевич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45" name="Shape 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0102" y="1200150"/>
            <a:ext cx="2696696" cy="372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Тхагушев Исмаил Халалович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52" name="Shape 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5950" y="1200150"/>
            <a:ext cx="2840849" cy="365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Бжигаков Кимчерий Борокович 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9623" y="1200150"/>
            <a:ext cx="2927175" cy="37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1200150"/>
            <a:ext cx="2927174" cy="37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Нехай Даут ЕЕреджибович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200150"/>
            <a:ext cx="2802236" cy="37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4575" y="1200150"/>
            <a:ext cx="2802224" cy="366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6335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Ачмизов Айдамир Ахмедович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208837"/>
            <a:ext cx="2789174" cy="3708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7626" y="1200150"/>
            <a:ext cx="2789185" cy="37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Кошев Алий Юсуфович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200150"/>
            <a:ext cx="2812449" cy="372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56</Words>
  <Application>Microsoft Office PowerPoint</Application>
  <PresentationFormat>Экран (16:9)</PresentationFormat>
  <Paragraphs>15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Arial</vt:lpstr>
      <vt:lpstr>simple-light</vt:lpstr>
      <vt:lpstr>Адыги-ГЕРОИ СОВЕТСКОГО СОЮ3А</vt:lpstr>
      <vt:lpstr>Андрухаев Хусен Борежевич </vt:lpstr>
      <vt:lpstr>Чуц Абубачир Батербиевич</vt:lpstr>
      <vt:lpstr>Тхагушев Исмаил Халалович</vt:lpstr>
      <vt:lpstr>Бжигаков Кимчерий Борокович </vt:lpstr>
      <vt:lpstr>Нехай Даут ЕЕреджибович</vt:lpstr>
      <vt:lpstr>Ачмизов Айдамир Ахмедович</vt:lpstr>
      <vt:lpstr>Кошев Алий Юсуфович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Адыги-ГЕРОИ СОВЕТСКОГО СОЮ3А </dc:title>
  <cp:lastModifiedBy>Met</cp:lastModifiedBy>
  <cp:revision>5</cp:revision>
  <dcterms:modified xsi:type="dcterms:W3CDTF">2023-04-05T09:01:43Z</dcterms:modified>
</cp:coreProperties>
</file>