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wdp" ContentType="image/vnd.ms-phot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59" r:id="rId6"/>
    <p:sldId id="264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99FF66"/>
    <a:srgbClr val="8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microsoft.com/office/2007/relationships/hdphoto" Target="../media/hdphoto2.wdp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2" name="Picture 14" descr="https://r.mtdata.ru/r480x-/u19/photo0F6F/20890808034-0/original.jp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1667" b="96667" l="10000" r="90000"/>
                    </a14:imgEffect>
                    <a14:imgEffect>
                      <a14:brightnessContrast contrast="-67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976" r="12600"/>
          <a:stretch/>
        </p:blipFill>
        <p:spPr bwMode="auto">
          <a:xfrm>
            <a:off x="4572000" y="2012051"/>
            <a:ext cx="1339414" cy="13681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photoshopia.ru/clipart/data/1319/medium/1442769904315_photoshopia_ru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sharpenSoften amount="-45000"/>
                    </a14:imgEffect>
                    <a14:imgEffect>
                      <a14:brightnessContrast bright="28000" contrast="-31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93543">
            <a:off x="3642434" y="1713882"/>
            <a:ext cx="2721658" cy="33326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i.kam-solnyshko.ru/u/fd/fbdb4e904b11e5a2f1bbf5530a7ed6/-/img%20%281%29.png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128" r="5049"/>
          <a:stretch/>
        </p:blipFill>
        <p:spPr bwMode="auto">
          <a:xfrm>
            <a:off x="0" y="4365104"/>
            <a:ext cx="9144000" cy="27432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Скругленный прямоугольник 15"/>
          <p:cNvSpPr/>
          <p:nvPr userDrawn="1"/>
        </p:nvSpPr>
        <p:spPr>
          <a:xfrm>
            <a:off x="4918697" y="5478664"/>
            <a:ext cx="4216591" cy="1296144"/>
          </a:xfrm>
          <a:prstGeom prst="roundRect">
            <a:avLst/>
          </a:prstGeom>
          <a:solidFill>
            <a:srgbClr val="99FF66">
              <a:alpha val="75000"/>
            </a:srgbClr>
          </a:solidFill>
          <a:ln w="50800">
            <a:solidFill>
              <a:srgbClr val="92D050">
                <a:alpha val="7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5090" y="404665"/>
            <a:ext cx="8221366" cy="108012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18697" y="5478664"/>
            <a:ext cx="4216591" cy="1368152"/>
          </a:xfrm>
        </p:spPr>
        <p:txBody>
          <a:bodyPr/>
          <a:lstStyle>
            <a:lvl1pPr marL="0" indent="0" algn="ctr">
              <a:buNone/>
              <a:defRPr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gradFill flip="none" rotWithShape="1">
          <a:gsLst>
            <a:gs pos="0">
              <a:srgbClr val="99FF66"/>
            </a:gs>
            <a:gs pos="57000">
              <a:schemeClr val="accent1">
                <a:tint val="44500"/>
                <a:satMod val="160000"/>
              </a:schemeClr>
            </a:gs>
            <a:gs pos="100000">
              <a:srgbClr val="92D05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 userDrawn="1"/>
        </p:nvSpPr>
        <p:spPr>
          <a:xfrm>
            <a:off x="455090" y="404665"/>
            <a:ext cx="8221366" cy="1080119"/>
          </a:xfrm>
          <a:prstGeom prst="roundRect">
            <a:avLst/>
          </a:prstGeom>
          <a:solidFill>
            <a:srgbClr val="99FF66">
              <a:alpha val="75000"/>
            </a:srgbClr>
          </a:solidFill>
          <a:ln w="50800">
            <a:solidFill>
              <a:srgbClr val="92D050">
                <a:alpha val="7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14" descr="https://r.mtdata.ru/r480x-/u19/photo0F6F/20890808034-0/original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1667" b="96667" l="10000" r="90000"/>
                    </a14:imgEffect>
                    <a14:imgEffect>
                      <a14:brightnessContrast contrast="-67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976" r="12600"/>
          <a:stretch/>
        </p:blipFill>
        <p:spPr bwMode="auto">
          <a:xfrm rot="2062218">
            <a:off x="7232974" y="4026964"/>
            <a:ext cx="1339414" cy="13681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16" descr="http://photoshopia.ru/clipart/data/1319/medium/1442769904315_photoshopia_ru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harpenSoften amount="-24000"/>
                    </a14:imgEffect>
                    <a14:imgEffect>
                      <a14:brightnessContrast bright="-7000" contrast="-28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5761">
            <a:off x="6303408" y="3728795"/>
            <a:ext cx="2721658" cy="33326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gradFill flip="none" rotWithShape="1">
          <a:gsLst>
            <a:gs pos="0">
              <a:srgbClr val="99FF66"/>
            </a:gs>
            <a:gs pos="28000">
              <a:schemeClr val="accent1">
                <a:tint val="44500"/>
                <a:satMod val="160000"/>
              </a:schemeClr>
            </a:gs>
            <a:gs pos="100000">
              <a:srgbClr val="92D050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455090" y="404665"/>
            <a:ext cx="8221366" cy="1080119"/>
          </a:xfrm>
          <a:prstGeom prst="roundRect">
            <a:avLst/>
          </a:prstGeom>
          <a:solidFill>
            <a:srgbClr val="99FF66">
              <a:alpha val="75000"/>
            </a:srgbClr>
          </a:solidFill>
          <a:ln w="50800">
            <a:solidFill>
              <a:srgbClr val="92D050">
                <a:alpha val="7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1600200"/>
            <a:ext cx="404279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2" descr="http://i.kam-solnyshko.ru/u/fd/fbdb4e904b11e5a2f1bbf5530a7ed6/-/img%20%281%29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19000"/>
                    </a14:imgEffect>
                    <a14:imgEffect>
                      <a14:brightnessContrast contrast="-7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128" r="5049"/>
          <a:stretch/>
        </p:blipFill>
        <p:spPr bwMode="auto">
          <a:xfrm>
            <a:off x="0" y="5229200"/>
            <a:ext cx="9144000" cy="18791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/>
          <p:cNvSpPr/>
          <p:nvPr userDrawn="1"/>
        </p:nvSpPr>
        <p:spPr>
          <a:xfrm>
            <a:off x="455091" y="1700808"/>
            <a:ext cx="3972894" cy="4320480"/>
          </a:xfrm>
          <a:prstGeom prst="roundRect">
            <a:avLst/>
          </a:prstGeom>
          <a:noFill/>
          <a:ln w="50800">
            <a:solidFill>
              <a:srgbClr val="99FF66"/>
            </a:solidFill>
            <a:prstDash val="solid"/>
            <a:round/>
          </a:ln>
          <a:effectLst>
            <a:outerShdw blurRad="63500" sx="102000" sy="102000" algn="ctr" rotWithShape="0">
              <a:schemeClr val="accent3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 userDrawn="1"/>
        </p:nvSpPr>
        <p:spPr>
          <a:xfrm>
            <a:off x="4716016" y="1675112"/>
            <a:ext cx="3960440" cy="4320480"/>
          </a:xfrm>
          <a:prstGeom prst="roundRect">
            <a:avLst/>
          </a:prstGeom>
          <a:noFill/>
          <a:ln w="50800">
            <a:solidFill>
              <a:srgbClr val="99FF66"/>
            </a:solidFill>
            <a:prstDash val="solid"/>
            <a:round/>
          </a:ln>
          <a:effectLst>
            <a:outerShdw blurRad="63500" sx="102000" sy="102000" algn="ctr" rotWithShape="0">
              <a:schemeClr val="accent3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gradFill flip="none" rotWithShape="1">
          <a:gsLst>
            <a:gs pos="0">
              <a:srgbClr val="99FF66"/>
            </a:gs>
            <a:gs pos="63000">
              <a:schemeClr val="accent1">
                <a:tint val="44500"/>
                <a:satMod val="160000"/>
              </a:schemeClr>
            </a:gs>
            <a:gs pos="100000">
              <a:srgbClr val="92D05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6" name="Picture 16" descr="http://photoshopia.ru/clipart/data/1319/medium/1442769904315_photoshopia_ru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24000"/>
                    </a14:imgEffect>
                    <a14:imgEffect>
                      <a14:brightnessContrast bright="-7000" contrast="-28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75604">
            <a:off x="6477953" y="3728794"/>
            <a:ext cx="2721658" cy="33326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6" descr="http://photoshopia.ru/clipart/data/1319/medium/1442769904315_photoshopia_ru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24000"/>
                    </a14:imgEffect>
                    <a14:imgEffect>
                      <a14:brightnessContrast bright="-7000" contrast="-28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0742" flipH="1">
            <a:off x="-38655" y="3739698"/>
            <a:ext cx="2442392" cy="33326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https://r.mtdata.ru/r480x-/u19/photo0F6F/20890808034-0/original.jpg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1667" b="96667" l="10000" r="90000"/>
                    </a14:imgEffect>
                    <a14:imgEffect>
                      <a14:brightnessContrast contrast="-67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976" r="12600"/>
          <a:stretch/>
        </p:blipFill>
        <p:spPr bwMode="auto">
          <a:xfrm>
            <a:off x="3779912" y="5544607"/>
            <a:ext cx="1339414" cy="13681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bg>
      <p:bgPr shadeToTitle="1"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95536" y="1772816"/>
            <a:ext cx="8280920" cy="1440160"/>
          </a:xfrm>
          <a:prstGeom prst="roundRect">
            <a:avLst/>
          </a:prstGeom>
          <a:solidFill>
            <a:srgbClr val="99FF66">
              <a:alpha val="75000"/>
            </a:srgbClr>
          </a:solidFill>
          <a:ln w="50800">
            <a:solidFill>
              <a:srgbClr val="92D050">
                <a:alpha val="7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08912" cy="1080120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772816"/>
            <a:ext cx="8265246" cy="1386383"/>
          </a:xfrm>
        </p:spPr>
        <p:txBody>
          <a:bodyPr anchor="b"/>
          <a:lstStyle>
            <a:lvl1pPr marL="0" indent="0" algn="just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14" descr="https://r.mtdata.ru/r480x-/u19/photo0F6F/20890808034-0/original.jp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1667" b="96667" l="10000" r="90000"/>
                    </a14:imgEffect>
                    <a14:imgEffect>
                      <a14:brightnessContrast contrast="-67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976" r="12600"/>
          <a:stretch/>
        </p:blipFill>
        <p:spPr bwMode="auto">
          <a:xfrm rot="2062218">
            <a:off x="2927320" y="4441526"/>
            <a:ext cx="1339414" cy="13681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Номер слайда 5"/>
          <p:cNvSpPr txBox="1">
            <a:spLocks/>
          </p:cNvSpPr>
          <p:nvPr userDrawn="1"/>
        </p:nvSpPr>
        <p:spPr>
          <a:xfrm>
            <a:off x="6553199" y="60683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16" descr="http://photoshopia.ru/clipart/data/1319/medium/1442769904315_photoshopia_ru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rightnessContrast bright="26000" contrast="-24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5761">
            <a:off x="1503468" y="3682510"/>
            <a:ext cx="2721658" cy="33326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455090" y="404665"/>
            <a:ext cx="8221366" cy="1080119"/>
          </a:xfrm>
          <a:prstGeom prst="roundRect">
            <a:avLst/>
          </a:prstGeom>
          <a:solidFill>
            <a:srgbClr val="99FF66">
              <a:alpha val="66000"/>
            </a:srgbClr>
          </a:solidFill>
          <a:ln w="50800">
            <a:solidFill>
              <a:srgbClr val="92D050">
                <a:alpha val="7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1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06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06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06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dns\Desktop\&#1089;&#1086;&#1073;&#1088;&#1072;&#1085;&#1080;&#1077;%20&#1085;&#1072;%20&#1082;&#1086;&#1085;&#1082;&#1091;&#1088;&#1089;\&#1055;&#1088;&#1080;&#1090;&#1095;&#1072;%20&#1050;&#1088;&#1099;&#1083;&#1100;&#1103;%20&#1064;.%20&#1040;&#1084;&#1086;&#1085;&#1072;&#1096;&#1074;&#1080;&#1083;&#1080;.mp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.mtdata.ru/r480x-/u19/photo0F6F/20890808034-0/original.jpg" TargetMode="External"/><Relationship Id="rId2" Type="http://schemas.openxmlformats.org/officeDocument/2006/relationships/hyperlink" Target="http://photoshopia.ru/clipart/data/1319/medium/1442769904315_photoshopia_ru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3.favim.ru/610/141230/Favim.ru-2346553.jpg" TargetMode="External"/><Relationship Id="rId4" Type="http://schemas.openxmlformats.org/officeDocument/2006/relationships/hyperlink" Target="http://4vector.com/data/002/166/2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5090" y="404664"/>
            <a:ext cx="8221366" cy="144016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Как научить детей летать?</a:t>
            </a:r>
            <a:br>
              <a:rPr lang="ru-RU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44408" y="5478664"/>
            <a:ext cx="72008" cy="1368152"/>
          </a:xfrm>
        </p:spPr>
        <p:txBody>
          <a:bodyPr>
            <a:normAutofit/>
          </a:bodyPr>
          <a:lstStyle/>
          <a:p>
            <a:endParaRPr lang="ru-RU" sz="1900" dirty="0" smtClean="0"/>
          </a:p>
        </p:txBody>
      </p:sp>
    </p:spTree>
    <p:extLst>
      <p:ext uri="{BB962C8B-B14F-4D97-AF65-F5344CB8AC3E}">
        <p14:creationId xmlns="" xmlns:p14="http://schemas.microsoft.com/office/powerpoint/2010/main" val="312607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Притча Крылья Ш. Амонашвили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23528" y="260648"/>
            <a:ext cx="8572540" cy="642940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39737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584176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Как научить детей летать?</a:t>
            </a:r>
            <a:b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4" name="Содержимое 3" descr="2381708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33281" y="1773238"/>
            <a:ext cx="4309278" cy="4536082"/>
          </a:xfrm>
        </p:spPr>
      </p:pic>
    </p:spTree>
    <p:extLst>
      <p:ext uri="{BB962C8B-B14F-4D97-AF65-F5344CB8AC3E}">
        <p14:creationId xmlns="" xmlns:p14="http://schemas.microsoft.com/office/powerpoint/2010/main" val="133973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Назовите автора произведения: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</a:t>
            </a:r>
          </a:p>
          <a:p>
            <a:r>
              <a:rPr lang="ru-RU" b="1" dirty="0" smtClean="0"/>
              <a:t>«Руслан и Людмила»</a:t>
            </a:r>
          </a:p>
          <a:p>
            <a:r>
              <a:rPr lang="ru-RU" b="1" dirty="0" smtClean="0"/>
              <a:t>«Сказка о рыбаке и рыбке»</a:t>
            </a:r>
          </a:p>
          <a:p>
            <a:r>
              <a:rPr lang="ru-RU" b="1" dirty="0" smtClean="0"/>
              <a:t>«Наша Таня громко плачет»</a:t>
            </a:r>
          </a:p>
          <a:p>
            <a:r>
              <a:rPr lang="ru-RU" b="1" dirty="0" smtClean="0"/>
              <a:t>«Телефон»</a:t>
            </a:r>
          </a:p>
          <a:p>
            <a:r>
              <a:rPr lang="ru-RU" b="1" dirty="0" smtClean="0"/>
              <a:t>«Дядя Степа»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65618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Книги,  родом из детства…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484784"/>
            <a:ext cx="2592288" cy="3345453"/>
          </a:xfrm>
          <a:prstGeom prst="rect">
            <a:avLst/>
          </a:prstGeom>
        </p:spPr>
      </p:pic>
      <p:pic>
        <p:nvPicPr>
          <p:cNvPr id="6" name="Рисунок 5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1772816"/>
            <a:ext cx="2494628" cy="3312368"/>
          </a:xfrm>
          <a:prstGeom prst="rect">
            <a:avLst/>
          </a:prstGeom>
        </p:spPr>
      </p:pic>
      <p:pic>
        <p:nvPicPr>
          <p:cNvPr id="7" name="Рисунок 6" descr="9.jpg"/>
          <p:cNvPicPr>
            <a:picLocks noChangeAspect="1"/>
          </p:cNvPicPr>
          <p:nvPr/>
        </p:nvPicPr>
        <p:blipFill>
          <a:blip r:embed="rId4" cstate="print"/>
          <a:srcRect l="24902" r="21735" b="4744"/>
          <a:stretch>
            <a:fillRect/>
          </a:stretch>
        </p:blipFill>
        <p:spPr>
          <a:xfrm>
            <a:off x="2627784" y="2132856"/>
            <a:ext cx="2448272" cy="3277772"/>
          </a:xfrm>
          <a:prstGeom prst="rect">
            <a:avLst/>
          </a:prstGeom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07904" y="2780928"/>
            <a:ext cx="2520600" cy="3355828"/>
          </a:xfrm>
          <a:prstGeom prst="rect">
            <a:avLst/>
          </a:prstGeom>
        </p:spPr>
      </p:pic>
      <p:pic>
        <p:nvPicPr>
          <p:cNvPr id="9" name="Рисунок 8" descr="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04048" y="3356992"/>
            <a:ext cx="2016224" cy="3206718"/>
          </a:xfrm>
          <a:prstGeom prst="rect">
            <a:avLst/>
          </a:prstGeom>
        </p:spPr>
      </p:pic>
      <p:pic>
        <p:nvPicPr>
          <p:cNvPr id="11" name="Рисунок 10" descr="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12160" y="3961031"/>
            <a:ext cx="2088232" cy="2896969"/>
          </a:xfrm>
          <a:prstGeom prst="rect">
            <a:avLst/>
          </a:prstGeom>
        </p:spPr>
      </p:pic>
      <p:pic>
        <p:nvPicPr>
          <p:cNvPr id="12" name="Рисунок 11" descr="8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657725" y="1268760"/>
            <a:ext cx="4486275" cy="19431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67960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65618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6796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700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Ветка. </a:t>
            </a:r>
            <a:r>
              <a:rPr lang="en-US" dirty="0">
                <a:hlinkClick r:id="rId2"/>
              </a:rPr>
              <a:t>http://photoshopia.ru/clipart/data/1319/medium/1442769904315_photoshopia_ru.png</a:t>
            </a:r>
            <a:r>
              <a:rPr lang="ru-RU" dirty="0"/>
              <a:t> </a:t>
            </a:r>
          </a:p>
          <a:p>
            <a:r>
              <a:rPr lang="ru-RU" dirty="0" smtClean="0"/>
              <a:t>Планета </a:t>
            </a:r>
            <a:r>
              <a:rPr lang="ru-RU" dirty="0"/>
              <a:t>Земля. </a:t>
            </a:r>
            <a:r>
              <a:rPr lang="en-US" dirty="0">
                <a:hlinkClick r:id="rId3"/>
              </a:rPr>
              <a:t>https://r.mtdata.ru/r480x-/u19/photo0F6F/20890808034-0/original.jpg</a:t>
            </a:r>
            <a:r>
              <a:rPr lang="ru-RU" dirty="0"/>
              <a:t> </a:t>
            </a:r>
          </a:p>
          <a:p>
            <a:r>
              <a:rPr lang="ru-RU" dirty="0"/>
              <a:t>Поляна. </a:t>
            </a:r>
            <a:r>
              <a:rPr lang="en-US" dirty="0">
                <a:hlinkClick r:id="rId4"/>
              </a:rPr>
              <a:t>http://4vector.com/data/002/166/2.jpg</a:t>
            </a:r>
            <a:r>
              <a:rPr lang="ru-RU" dirty="0"/>
              <a:t> </a:t>
            </a:r>
          </a:p>
          <a:p>
            <a:r>
              <a:rPr lang="ru-RU" dirty="0" smtClean="0"/>
              <a:t>Раскрытая книга. </a:t>
            </a:r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s3.favim.ru/610/141230/Favim.ru-2346553.jpg</a:t>
            </a:r>
            <a:r>
              <a:rPr lang="ru-RU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0699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71</Words>
  <Application>Microsoft Office PowerPoint</Application>
  <PresentationFormat>Экран (4:3)</PresentationFormat>
  <Paragraphs>16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Как научить детей летать? </vt:lpstr>
      <vt:lpstr>Слайд 2</vt:lpstr>
      <vt:lpstr>Как научить детей летать? </vt:lpstr>
      <vt:lpstr>Назовите автора произведения:</vt:lpstr>
      <vt:lpstr>Книги,  родом из детства… </vt:lpstr>
      <vt:lpstr> </vt:lpstr>
      <vt:lpstr>Слайд 7</vt:lpstr>
      <vt:lpstr>Источники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для создания презентации</dc:title>
  <dc:creator>Павел Погодаев</dc:creator>
  <cp:lastModifiedBy>dns</cp:lastModifiedBy>
  <cp:revision>23</cp:revision>
  <dcterms:created xsi:type="dcterms:W3CDTF">2017-01-04T14:26:05Z</dcterms:created>
  <dcterms:modified xsi:type="dcterms:W3CDTF">2018-01-08T21:23:07Z</dcterms:modified>
</cp:coreProperties>
</file>