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054" autoAdjust="0"/>
    <p:restoredTop sz="94660"/>
  </p:normalViewPr>
  <p:slideViewPr>
    <p:cSldViewPr>
      <p:cViewPr varScale="1">
        <p:scale>
          <a:sx n="68" d="100"/>
          <a:sy n="68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70</c:v>
                </c:pt>
                <c:pt idx="1">
                  <c:v>60</c:v>
                </c:pt>
                <c:pt idx="2">
                  <c:v>60</c:v>
                </c:pt>
                <c:pt idx="3">
                  <c:v>80</c:v>
                </c:pt>
                <c:pt idx="4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25</c:v>
                </c:pt>
                <c:pt idx="1">
                  <c:v>30</c:v>
                </c:pt>
                <c:pt idx="2">
                  <c:v>40</c:v>
                </c:pt>
                <c:pt idx="3">
                  <c:v>10</c:v>
                </c:pt>
                <c:pt idx="4">
                  <c:v>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</c:v>
                </c:pt>
                <c:pt idx="1">
                  <c:v>10</c:v>
                </c:pt>
                <c:pt idx="2">
                  <c:v>0</c:v>
                </c:pt>
                <c:pt idx="3">
                  <c:v>10</c:v>
                </c:pt>
                <c:pt idx="4">
                  <c:v>0</c:v>
                </c:pt>
              </c:numCache>
            </c:numRef>
          </c:val>
        </c:ser>
        <c:dLbls/>
        <c:axId val="101839232"/>
        <c:axId val="101840768"/>
      </c:barChart>
      <c:catAx>
        <c:axId val="101839232"/>
        <c:scaling>
          <c:orientation val="minMax"/>
        </c:scaling>
        <c:axPos val="b"/>
        <c:numFmt formatCode="General" sourceLinked="1"/>
        <c:tickLblPos val="nextTo"/>
        <c:crossAx val="101840768"/>
        <c:crosses val="autoZero"/>
        <c:auto val="1"/>
        <c:lblAlgn val="ctr"/>
        <c:lblOffset val="100"/>
      </c:catAx>
      <c:valAx>
        <c:axId val="101840768"/>
        <c:scaling>
          <c:orientation val="minMax"/>
        </c:scaling>
        <c:axPos val="l"/>
        <c:majorGridlines/>
        <c:numFmt formatCode="General" sourceLinked="1"/>
        <c:tickLblPos val="nextTo"/>
        <c:crossAx val="1018392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7415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2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999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978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023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052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6579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976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8871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581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530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7A35D-C055-4B6F-B87C-A33E527BBC99}" type="datetimeFigureOut">
              <a:rPr lang="ru-RU" smtClean="0"/>
              <a:pPr/>
              <a:t>06.02.2026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263D8-719F-423E-AFAD-02D2A19905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425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8424936" cy="1224135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21«Звездочка» комбинированного вида»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662603, г. Минусинск, ул. Борцов Революции, 50 «А», 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 8 (39132) 5 01 91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ds21zvezdochka@yandex.ru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7920880" cy="432048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Детско – родительский клуб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«ТРИО» (сад, ребенок, родитель)</a:t>
            </a: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Авторский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Мохначева Евгения Васильевна, старший воспитатель,</a:t>
            </a:r>
            <a:endParaRPr lang="ru-RU" sz="105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Санарова</a:t>
            </a:r>
            <a:r>
              <a:rPr lang="ru-RU" sz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Мария Васильевна, педагог-психолог,</a:t>
            </a:r>
            <a:endParaRPr lang="ru-RU" sz="105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Bef>
                <a:spcPts val="0"/>
              </a:spcBef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Головина Анастасия Ивановна, учитель – логопед,</a:t>
            </a:r>
            <a:endParaRPr lang="ru-RU" sz="105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Ташина Александра Александровна, воспитатель</a:t>
            </a:r>
          </a:p>
          <a:p>
            <a:pPr algn="r">
              <a:spcBef>
                <a:spcPts val="0"/>
              </a:spcBef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Минусинск,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5000800"/>
            <a:ext cx="2123728" cy="15015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0830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92087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этап: рефлексивный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28800"/>
            <a:ext cx="7704856" cy="4680520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1.Выявление удовлетворенности родителей деятельностью детско-родительского клуба «ТРИО» (анкетирование).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2.Получение отзывов о проекте.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3. Формирование отчетов о проведении клуба.</a:t>
            </a:r>
            <a:endParaRPr lang="ru-RU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.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Представление результатов деятельности специалистов по реализации проекта «Детско - родительский клуб «ТРИО»» (сад, ребенок, родитель) на итоговом педагогическом совете.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188640"/>
            <a:ext cx="1618479" cy="11443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8368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8712968" cy="1728191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стали активными участниками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00808"/>
            <a:ext cx="8424936" cy="48245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3567113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48880"/>
            <a:ext cx="3294236" cy="318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7471" y="5013176"/>
            <a:ext cx="2127706" cy="15043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5618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1969" y="188639"/>
            <a:ext cx="1312942" cy="928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7"/>
            <a:ext cx="7776864" cy="108011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на которые направленна данная практика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484784"/>
            <a:ext cx="8568952" cy="5112568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для детей:</a:t>
            </a:r>
            <a:r>
              <a:rPr lang="ru-RU" i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повышение уровня социализации,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улучшение коммуникативных способностей,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формирование творческих способностей детей, оптимизация детско-родительских отношений.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для родителей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родители выступают равноправными партерами в коррекционно-образовательном процессе; упрочнение взаимосвязи воспитанников, родителей и воспитателей; сплочение родителей группы.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для педагогов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включение нетрадиционных форм работы с семьей; налаживание отношений партнерства и взаимопомощи между ДОУ и семьей; </a:t>
            </a: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расширение и обобщение опыта ДОУ в вопросах формирования психолого-педагогической компетентности родителей.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Инструменты и методы оценивания: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/>
                <a:ea typeface="Calibri"/>
              </a:rPr>
              <a:t>1. Выявление удовлетворенности родителей деятельностью детско-родительского клуба «ТРИО» (анкетирование)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2.     Положительные отзывы родителей на официальном сайте ДОУ и ВК.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86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Перспективы</a:t>
            </a:r>
            <a:r>
              <a:rPr lang="ru-RU" spc="-5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развития</a:t>
            </a:r>
            <a:r>
              <a:rPr lang="ru-RU" spc="-35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практики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8352928" cy="4226024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Перспектива развития данного проект «ТРИО» (сад, ребенок, родитель) заключается в возможности использования нашего опыта в других дошкольных образовательных учреждениях. Воспользовавшись нашим опытом, коллеги смогут адаптировать проект в своем образовательном учреждении.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5229200"/>
            <a:ext cx="1907704" cy="1348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1872207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3212976"/>
            <a:ext cx="3275856" cy="23161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2266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5485192"/>
            <a:ext cx="1857055" cy="13129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01622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Детско-родительский клуб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«ТРИО» (сад, ребенок, родитель) -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форма психолого-педагогического сопровождения семей воспитанников с ОВЗ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8136904" cy="388843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Благодаря клубной форме роботы возможно: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1. создание атмосферы общности интересов семьи и ДОУ;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2. оказание практической помощи семье в снятии затруднений в детско-родительских отношениях;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3. обогащение воспитательных умений родителей, осознание и реализация ими в полном объеме родительских функций, направленных на понимание потребностей ребенка.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5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440159"/>
          </a:xfrm>
        </p:spPr>
        <p:txBody>
          <a:bodyPr>
            <a:normAutofit/>
          </a:bodyPr>
          <a:lstStyle/>
          <a:p>
            <a:pPr marL="1905" marR="81280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Проблема, на решение</a:t>
            </a:r>
            <a:r>
              <a:rPr lang="ru-RU" sz="3600" b="1" spc="-29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которой</a:t>
            </a:r>
            <a:r>
              <a:rPr lang="ru-RU" sz="3600" b="1" spc="-1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направлен проект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352928" cy="482453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связи с увеличением в последнее время количества детей с ОВЗ (ЗПР и ТНР) и недостаточной осведомленностью родителей в вопросах воспитания «особенных детей», мы находимся в постоянном поиске новых эффективных форм работы с семьями воспитанников. Разработанный в образовательной организации проект Детско – родительский клуб «ТРИО» (сад, ребенок, родитель), направлен на успешное решение данной проблемы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46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0757" y="5137621"/>
            <a:ext cx="2433243" cy="17203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3024335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Сфера применения:</a:t>
            </a:r>
            <a:br>
              <a:rPr lang="ru-RU" sz="2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Психолого-педагогическое </a:t>
            </a:r>
            <a:r>
              <a:rPr lang="ru-RU" sz="27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сопровождение детей старшего дошкольного возраста (5-7 лет) компенсирующей направленности и их родителей (законных представителей) в рамках образовательной деятельности ДОУ.</a:t>
            </a:r>
            <a:br>
              <a:rPr lang="ru-RU" sz="27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</a:br>
            <a:endParaRPr lang="ru-RU" sz="27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56992"/>
            <a:ext cx="8208912" cy="2376264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Целевая группа: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Дети старшей группы компенсирующей направленности и их родители (законные представители). </a:t>
            </a:r>
          </a:p>
        </p:txBody>
      </p:sp>
    </p:spTree>
    <p:extLst>
      <p:ext uri="{BB962C8B-B14F-4D97-AF65-F5344CB8AC3E}">
        <p14:creationId xmlns:p14="http://schemas.microsoft.com/office/powerpoint/2010/main" xmlns="" val="110347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92088"/>
          </a:xfrm>
        </p:spPr>
        <p:txBody>
          <a:bodyPr/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Данную практику реализуют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268760"/>
            <a:ext cx="8640960" cy="52565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3284984"/>
            <a:ext cx="1800200" cy="20162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Детско-родительский клуб «ТИО»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63888" y="1412776"/>
            <a:ext cx="2269944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Педагог-психолог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1772816"/>
            <a:ext cx="2160240" cy="10081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- логопед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00192" y="2780928"/>
            <a:ext cx="2160240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8168" y="3551288"/>
            <a:ext cx="1728192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Инструктор по ФК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2" y="4725144"/>
            <a:ext cx="2232248" cy="12241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Воспитатели группы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627784" y="2780928"/>
            <a:ext cx="79208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499992" y="2699212"/>
            <a:ext cx="720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385784" y="3667438"/>
            <a:ext cx="896096" cy="337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92080" y="5085184"/>
            <a:ext cx="93610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339752" y="4293096"/>
            <a:ext cx="936104" cy="2700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56" y="5085184"/>
            <a:ext cx="1924015" cy="13603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638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4"/>
          </a:xfrm>
        </p:spPr>
        <p:txBody>
          <a:bodyPr>
            <a:normAutofit fontScale="90000"/>
          </a:bodyPr>
          <a:lstStyle/>
          <a:p>
            <a:pPr marL="1905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Средства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используемые при</a:t>
            </a:r>
            <a:r>
              <a:rPr lang="ru-RU" sz="2800" b="1" spc="5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осуществлении</a:t>
            </a:r>
            <a:r>
              <a:rPr lang="ru-RU" sz="2800" b="1" spc="1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проекта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496944" cy="5328592"/>
          </a:xfrm>
        </p:spPr>
        <p:txBody>
          <a:bodyPr>
            <a:normAutofit fontScale="70000" lnSpcReduction="20000"/>
          </a:bodyPr>
          <a:lstStyle/>
          <a:p>
            <a:pPr fontAlgn="base">
              <a:lnSpc>
                <a:spcPct val="115000"/>
              </a:lnSpc>
              <a:spcBef>
                <a:spcPts val="0"/>
              </a:spcBef>
            </a:pPr>
            <a:r>
              <a:rPr lang="ru-RU" sz="3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Методические: </a:t>
            </a:r>
            <a:endParaRPr lang="ru-RU" sz="31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изучена 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соответствующая методическая литература по данному </a:t>
            </a: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проекту;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1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изучен </a:t>
            </a:r>
            <a:r>
              <a:rPr lang="ru-RU" sz="31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опыт других образовательных организаций. </a:t>
            </a:r>
            <a:endParaRPr lang="ru-RU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 fontAlgn="base">
              <a:lnSpc>
                <a:spcPct val="115000"/>
              </a:lnSpc>
              <a:spcBef>
                <a:spcPts val="0"/>
              </a:spcBef>
            </a:pPr>
            <a:r>
              <a:rPr lang="ru-RU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Ассистивные</a:t>
            </a: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средства: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наглядные опоры, для выполнения практических заданий;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презентационный экран для подачи яркого, запоминающегося демонстрационного материала.</a:t>
            </a:r>
            <a:endParaRPr lang="ru-RU" sz="2400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Дидактические: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наглядные картинки, разработанные в рамках заданий.  </a:t>
            </a:r>
            <a:endParaRPr lang="ru-RU" sz="2400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Информационные: 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родительский чат;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стендовая информация;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информационные буклеты;</a:t>
            </a:r>
          </a:p>
          <a:p>
            <a:pPr marL="457200" indent="-457200" algn="just" fontAlgn="base">
              <a:lnSpc>
                <a:spcPct val="115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тематические презентации.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5517232"/>
            <a:ext cx="1815544" cy="12778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491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этап: научно-теоретический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901575639"/>
              </p:ext>
            </p:extLst>
          </p:nvPr>
        </p:nvGraphicFramePr>
        <p:xfrm>
          <a:off x="1331640" y="1916832"/>
          <a:ext cx="6288360" cy="3544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8304" y="5517232"/>
            <a:ext cx="1687951" cy="11934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6628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smtClean="0">
                <a:solidFill>
                  <a:schemeClr val="bg1"/>
                </a:solidFill>
                <a:effectLst/>
                <a:latin typeface="Times New Roman"/>
                <a:ea typeface="Calibri"/>
                <a:cs typeface="Times New Roman"/>
              </a:rPr>
              <a:t>2 этап: реализационный</a:t>
            </a:r>
            <a:endParaRPr lang="ru-RU" sz="32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496944" cy="5040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196752"/>
            <a:ext cx="4160463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861048"/>
            <a:ext cx="48965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0223" y="5229200"/>
            <a:ext cx="2001195" cy="14149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136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429000"/>
            <a:ext cx="5436096" cy="2446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49824"/>
            <a:ext cx="5692124" cy="2561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5085184"/>
            <a:ext cx="2025861" cy="1432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3403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365</Words>
  <Application>Microsoft Office PowerPoint</Application>
  <PresentationFormat>Экран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дошкольное образовательное бюджетное учреждение  «Детский сад № 21«Звездочка» комбинированного вида» 662603, г. Минусинск, ул. Борцов Революции, 50 «А»,   тел. 8 (39132) 5 01 91 E-mail: ds21zvezdochka@yandex.ru </vt:lpstr>
      <vt:lpstr>Детско-родительский клуб «ТРИО» (сад, ребенок, родитель) - форма психолого-педагогического сопровождения семей воспитанников с ОВЗ</vt:lpstr>
      <vt:lpstr>Проблема, на решение которой направлен проект</vt:lpstr>
      <vt:lpstr> Сфера применения:  Психолого-педагогическое сопровождение детей старшего дошкольного возраста (5-7 лет) компенсирующей направленности и их родителей (законных представителей) в рамках образовательной деятельности ДОУ. </vt:lpstr>
      <vt:lpstr>Данную практику реализуют</vt:lpstr>
      <vt:lpstr>Средства используемые при осуществлении проекта</vt:lpstr>
      <vt:lpstr>Этапы реализации проекта</vt:lpstr>
      <vt:lpstr>2 этап: реализационный</vt:lpstr>
      <vt:lpstr>Слайд 9</vt:lpstr>
      <vt:lpstr>3 этап: рефлексивный</vt:lpstr>
      <vt:lpstr>Родители стали активными участниками</vt:lpstr>
      <vt:lpstr>  Результаты, на которые направленна данная практика : </vt:lpstr>
      <vt:lpstr>Перспективы развития практики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бюджетное учреждение  «Детский сад № 21«Звездочка» комбинированного вида» 662603, г. Минусинск, ул. Борцов Революции, 50 «А»,   тел. 8 (39132) 5 01 91 E-mail: ds21zvezdochka@yandex.ru</dc:title>
  <dc:creator>Пользователь Windows</dc:creator>
  <cp:lastModifiedBy>user</cp:lastModifiedBy>
  <cp:revision>28</cp:revision>
  <dcterms:created xsi:type="dcterms:W3CDTF">2024-02-12T01:46:57Z</dcterms:created>
  <dcterms:modified xsi:type="dcterms:W3CDTF">2026-02-06T02:51:25Z</dcterms:modified>
</cp:coreProperties>
</file>