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0" r:id="rId3"/>
    <p:sldId id="258" r:id="rId4"/>
    <p:sldId id="259" r:id="rId5"/>
    <p:sldId id="261" r:id="rId6"/>
    <p:sldId id="262" r:id="rId7"/>
    <p:sldId id="273" r:id="rId8"/>
    <p:sldId id="263" r:id="rId9"/>
    <p:sldId id="274" r:id="rId10"/>
    <p:sldId id="275" r:id="rId11"/>
    <p:sldId id="264" r:id="rId12"/>
    <p:sldId id="265" r:id="rId13"/>
    <p:sldId id="267" r:id="rId14"/>
    <p:sldId id="268" r:id="rId15"/>
    <p:sldId id="269" r:id="rId16"/>
    <p:sldId id="266" r:id="rId17"/>
    <p:sldId id="270" r:id="rId18"/>
    <p:sldId id="277" r:id="rId19"/>
    <p:sldId id="276" r:id="rId20"/>
    <p:sldId id="271" r:id="rId21"/>
    <p:sldId id="281" r:id="rId22"/>
    <p:sldId id="282" r:id="rId23"/>
    <p:sldId id="283" r:id="rId24"/>
    <p:sldId id="284" r:id="rId25"/>
    <p:sldId id="278" r:id="rId26"/>
    <p:sldId id="272" r:id="rId27"/>
    <p:sldId id="285" r:id="rId28"/>
    <p:sldId id="287" r:id="rId29"/>
    <p:sldId id="28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calend.ru/persons/1707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День героев Отечества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9 декабря 2023 года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8691392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Леонид Осипенко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/>
              <a:t>командир подводной лодки «К-3» 206-й отдельной бригады подводных лодок Северного </a:t>
            </a:r>
            <a:r>
              <a:rPr lang="ru-RU" b="1" dirty="0" smtClean="0"/>
              <a:t>флота</a:t>
            </a:r>
          </a:p>
          <a:p>
            <a:r>
              <a:rPr lang="ru-RU" b="1" dirty="0" smtClean="0"/>
              <a:t>капитан </a:t>
            </a:r>
            <a:r>
              <a:rPr lang="ru-RU" b="1" dirty="0"/>
              <a:t>1-го </a:t>
            </a:r>
            <a:r>
              <a:rPr lang="ru-RU" b="1" dirty="0" smtClean="0"/>
              <a:t>ранга</a:t>
            </a:r>
          </a:p>
          <a:p>
            <a:r>
              <a:rPr lang="ru-RU" b="1" dirty="0" smtClean="0"/>
              <a:t>Герой Советского союза</a:t>
            </a:r>
            <a:endParaRPr lang="ru-RU" b="1" dirty="0"/>
          </a:p>
        </p:txBody>
      </p:sp>
      <p:pic>
        <p:nvPicPr>
          <p:cNvPr id="3074" name="Picture 2" descr="H:\для школы\ВР\День героев\Osipenko_Leonid_Gav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514" y="609600"/>
            <a:ext cx="3294901" cy="4263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9882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Юрий Гагарин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76056" y="609601"/>
            <a:ext cx="3229744" cy="3767328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rgbClr val="000000"/>
                </a:solidFill>
                <a:ea typeface="Times New Roman"/>
              </a:rPr>
              <a:t>советский </a:t>
            </a:r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летчик-космонавт</a:t>
            </a:r>
          </a:p>
          <a:p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первый </a:t>
            </a:r>
            <a:r>
              <a:rPr lang="ru-RU" b="1" dirty="0">
                <a:solidFill>
                  <a:srgbClr val="000000"/>
                </a:solidFill>
                <a:ea typeface="Times New Roman"/>
              </a:rPr>
              <a:t>космонавт </a:t>
            </a:r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Земли</a:t>
            </a:r>
          </a:p>
          <a:p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Герой </a:t>
            </a:r>
            <a:r>
              <a:rPr lang="ru-RU" b="1" dirty="0">
                <a:solidFill>
                  <a:srgbClr val="000000"/>
                </a:solidFill>
                <a:ea typeface="Times New Roman"/>
              </a:rPr>
              <a:t>Советского Союза</a:t>
            </a:r>
            <a:endParaRPr lang="ru-RU" b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5004416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5612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Алексей Леонов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609601"/>
            <a:ext cx="3744416" cy="3767328"/>
          </a:xfrm>
        </p:spPr>
        <p:txBody>
          <a:bodyPr/>
          <a:lstStyle/>
          <a:p>
            <a:r>
              <a:rPr lang="ru-RU" b="1" dirty="0">
                <a:solidFill>
                  <a:srgbClr val="000000"/>
                </a:solidFill>
                <a:ea typeface="Times New Roman"/>
              </a:rPr>
              <a:t>советский </a:t>
            </a:r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космонавт</a:t>
            </a:r>
          </a:p>
          <a:p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первый </a:t>
            </a:r>
            <a:r>
              <a:rPr lang="ru-RU" b="1" dirty="0">
                <a:solidFill>
                  <a:srgbClr val="000000"/>
                </a:solidFill>
                <a:ea typeface="Times New Roman"/>
              </a:rPr>
              <a:t>человек, вышедший в открытый космос</a:t>
            </a:r>
            <a:endParaRPr lang="ru-RU" b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890" y="908720"/>
            <a:ext cx="5101474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91611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Женщины – герои отечества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0195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Марина Раскова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724128" y="609601"/>
            <a:ext cx="3024336" cy="3767328"/>
          </a:xfrm>
        </p:spPr>
        <p:txBody>
          <a:bodyPr/>
          <a:lstStyle/>
          <a:p>
            <a:r>
              <a:rPr lang="ru-RU" b="1" dirty="0">
                <a:solidFill>
                  <a:srgbClr val="000000"/>
                </a:solidFill>
                <a:ea typeface="Times New Roman"/>
              </a:rPr>
              <a:t>советская </a:t>
            </a:r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летчица-штурман</a:t>
            </a:r>
          </a:p>
          <a:p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майор</a:t>
            </a:r>
          </a:p>
          <a:p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Герой </a:t>
            </a:r>
            <a:r>
              <a:rPr lang="ru-RU" b="1" dirty="0">
                <a:solidFill>
                  <a:srgbClr val="000000"/>
                </a:solidFill>
                <a:ea typeface="Times New Roman"/>
              </a:rPr>
              <a:t>Советского Союза</a:t>
            </a:r>
            <a:endParaRPr lang="ru-RU" b="1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5156766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89302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Надежда Троян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161928" cy="3767328"/>
          </a:xfrm>
        </p:spPr>
        <p:txBody>
          <a:bodyPr/>
          <a:lstStyle/>
          <a:p>
            <a:r>
              <a:rPr lang="ru-RU" b="1" dirty="0">
                <a:solidFill>
                  <a:srgbClr val="000000"/>
                </a:solidFill>
                <a:ea typeface="Times New Roman"/>
              </a:rPr>
              <a:t>советская </a:t>
            </a:r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разведчица</a:t>
            </a:r>
          </a:p>
          <a:p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кандидат </a:t>
            </a:r>
            <a:r>
              <a:rPr lang="ru-RU" b="1" dirty="0">
                <a:solidFill>
                  <a:srgbClr val="000000"/>
                </a:solidFill>
                <a:ea typeface="Times New Roman"/>
              </a:rPr>
              <a:t>медицинских </a:t>
            </a:r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наук</a:t>
            </a:r>
          </a:p>
          <a:p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Герой </a:t>
            </a:r>
            <a:r>
              <a:rPr lang="ru-RU" b="1" dirty="0">
                <a:solidFill>
                  <a:srgbClr val="000000"/>
                </a:solidFill>
                <a:ea typeface="Times New Roman"/>
              </a:rPr>
              <a:t>Советского Союза</a:t>
            </a:r>
            <a:endParaRPr lang="ru-RU" b="1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641629"/>
            <a:ext cx="4892967" cy="3651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68842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Светлана Савицкая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32040" y="609601"/>
            <a:ext cx="3373760" cy="3767328"/>
          </a:xfrm>
        </p:spPr>
        <p:txBody>
          <a:bodyPr/>
          <a:lstStyle/>
          <a:p>
            <a:r>
              <a:rPr lang="ru-RU" b="1" dirty="0">
                <a:solidFill>
                  <a:srgbClr val="000000"/>
                </a:solidFill>
                <a:ea typeface="Times New Roman"/>
              </a:rPr>
              <a:t>советский </a:t>
            </a:r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космонавт</a:t>
            </a:r>
          </a:p>
          <a:p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вторая </a:t>
            </a:r>
            <a:r>
              <a:rPr lang="ru-RU" b="1" dirty="0">
                <a:solidFill>
                  <a:srgbClr val="000000"/>
                </a:solidFill>
                <a:ea typeface="Times New Roman"/>
              </a:rPr>
              <a:t>женщина-космонавт в </a:t>
            </a:r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мире</a:t>
            </a:r>
          </a:p>
          <a:p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общественный </a:t>
            </a:r>
            <a:r>
              <a:rPr lang="ru-RU" b="1" dirty="0">
                <a:solidFill>
                  <a:srgbClr val="000000"/>
                </a:solidFill>
                <a:ea typeface="Times New Roman"/>
              </a:rPr>
              <a:t>деятель</a:t>
            </a:r>
            <a:endParaRPr lang="ru-RU" b="1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4690522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22953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Валентина Терешкова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305944" cy="3767328"/>
          </a:xfrm>
        </p:spPr>
        <p:txBody>
          <a:bodyPr/>
          <a:lstStyle/>
          <a:p>
            <a:r>
              <a:rPr lang="ru-RU" b="1" dirty="0"/>
              <a:t>п</a:t>
            </a:r>
            <a:r>
              <a:rPr lang="ru-RU" b="1" dirty="0" smtClean="0"/>
              <a:t>ервая </a:t>
            </a:r>
            <a:r>
              <a:rPr lang="ru-RU" b="1" dirty="0" smtClean="0"/>
              <a:t>женщина-космонавт в мире</a:t>
            </a:r>
          </a:p>
          <a:p>
            <a:r>
              <a:rPr lang="ru-RU" b="1" dirty="0" smtClean="0"/>
              <a:t>Герой Советского Союза</a:t>
            </a:r>
            <a:endParaRPr lang="ru-RU" b="1" dirty="0"/>
          </a:p>
        </p:txBody>
      </p:sp>
      <p:pic>
        <p:nvPicPr>
          <p:cNvPr id="11266" name="Picture 2" descr="C:\Users\я\Desktop\для школы\фотопрезент\ярославль\V.Tereshkov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351" y="1124744"/>
            <a:ext cx="5039649" cy="302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59913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Герои афганской войны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3916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Сергей Ахромеев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/>
              <a:t>Герой Афганской </a:t>
            </a:r>
            <a:r>
              <a:rPr lang="ru-RU" b="1" dirty="0" smtClean="0"/>
              <a:t>войны</a:t>
            </a:r>
          </a:p>
          <a:p>
            <a:r>
              <a:rPr lang="ru-RU" b="1" dirty="0" smtClean="0"/>
              <a:t>маршал </a:t>
            </a:r>
            <a:r>
              <a:rPr lang="ru-RU" b="1" dirty="0"/>
              <a:t>Советского Союза </a:t>
            </a:r>
          </a:p>
        </p:txBody>
      </p:sp>
      <p:pic>
        <p:nvPicPr>
          <p:cNvPr id="5" name="Объект 4" descr="Сергей Ахромеев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71600" y="609600"/>
            <a:ext cx="3022679" cy="4115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19095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Михаил Кутузов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64088" y="609601"/>
            <a:ext cx="2941712" cy="376732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0000"/>
                </a:solidFill>
                <a:ea typeface="Times New Roman"/>
              </a:rPr>
              <a:t>русский </a:t>
            </a:r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полководец</a:t>
            </a:r>
          </a:p>
          <a:p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генерал-фельдмаршал</a:t>
            </a:r>
            <a:endParaRPr lang="ru-RU" b="1" dirty="0" smtClean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36" y="1052736"/>
            <a:ext cx="4942210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63893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Герои России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7161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Суламбек</a:t>
            </a:r>
            <a:r>
              <a:rPr lang="ru-RU" dirty="0" smtClean="0"/>
              <a:t> </a:t>
            </a:r>
            <a:r>
              <a:rPr lang="ru-RU" dirty="0" err="1" smtClean="0"/>
              <a:t>Осканов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/>
              <a:t>в</a:t>
            </a:r>
            <a:r>
              <a:rPr lang="ru-RU" b="1" dirty="0" smtClean="0"/>
              <a:t>оенный летчик</a:t>
            </a:r>
          </a:p>
          <a:p>
            <a:r>
              <a:rPr lang="ru-RU" b="1" dirty="0" smtClean="0"/>
              <a:t>первым был удостоен звания Героя России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720" y="609599"/>
            <a:ext cx="3178688" cy="4242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8668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Сергей </a:t>
            </a:r>
            <a:r>
              <a:rPr lang="ru-RU" dirty="0" err="1" smtClean="0"/>
              <a:t>Крикалев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ru-RU" b="1" dirty="0"/>
              <a:t>л</a:t>
            </a:r>
            <a:r>
              <a:rPr lang="ru-RU" b="1" dirty="0" smtClean="0"/>
              <a:t>етчик-космонавт</a:t>
            </a:r>
          </a:p>
          <a:p>
            <a:r>
              <a:rPr lang="ru-RU" b="1" dirty="0"/>
              <a:t>р</a:t>
            </a:r>
            <a:r>
              <a:rPr lang="ru-RU" b="1" dirty="0" smtClean="0"/>
              <a:t>екордсмен Земли по суммарному времени пребывания в космосе</a:t>
            </a:r>
          </a:p>
          <a:p>
            <a:r>
              <a:rPr lang="ru-RU" b="1" dirty="0" smtClean="0"/>
              <a:t>Герой Советского Союза </a:t>
            </a:r>
          </a:p>
          <a:p>
            <a:r>
              <a:rPr lang="ru-RU" b="1" dirty="0" smtClean="0"/>
              <a:t>Герой России</a:t>
            </a:r>
            <a:endParaRPr lang="ru-RU" b="1" dirty="0"/>
          </a:p>
        </p:txBody>
      </p:sp>
      <p:pic>
        <p:nvPicPr>
          <p:cNvPr id="3074" name="Picture 2" descr="C:\Users\я\Desktop\280px-Sergei_Krikalev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3168352" cy="4865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7595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Марина Плотникова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/>
              <a:t>с</a:t>
            </a:r>
            <a:r>
              <a:rPr lang="ru-RU" b="1" dirty="0" smtClean="0"/>
              <a:t>амый молодой Герой РФ</a:t>
            </a:r>
            <a:endParaRPr lang="ru-RU" b="1" dirty="0"/>
          </a:p>
        </p:txBody>
      </p:sp>
      <p:pic>
        <p:nvPicPr>
          <p:cNvPr id="4098" name="Picture 2" descr="C:\Users\я\Desktop\Плотникова,_Марина_Владимировн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48680"/>
            <a:ext cx="3802960" cy="4607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2506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Александр Бузин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/>
              <a:t>и</a:t>
            </a:r>
            <a:r>
              <a:rPr lang="ru-RU" b="1" dirty="0" smtClean="0"/>
              <a:t>нструктор-собаковод</a:t>
            </a:r>
          </a:p>
          <a:p>
            <a:r>
              <a:rPr lang="ru-RU" b="1" dirty="0"/>
              <a:t>м</a:t>
            </a:r>
            <a:r>
              <a:rPr lang="ru-RU" b="1" dirty="0" smtClean="0"/>
              <a:t>ладший сержант</a:t>
            </a:r>
          </a:p>
          <a:p>
            <a:r>
              <a:rPr lang="ru-RU" b="1" dirty="0" smtClean="0"/>
              <a:t>Герой России</a:t>
            </a:r>
            <a:endParaRPr lang="ru-RU" b="1" dirty="0"/>
          </a:p>
        </p:txBody>
      </p:sp>
      <p:pic>
        <p:nvPicPr>
          <p:cNvPr id="5122" name="Picture 2" descr="C:\Users\я\Desktop\buzin_a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3264352" cy="4697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92584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Роман Филипов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/>
              <a:t>российский военный </a:t>
            </a:r>
            <a:r>
              <a:rPr lang="ru-RU" b="1" dirty="0" smtClean="0"/>
              <a:t>лётчик</a:t>
            </a:r>
          </a:p>
          <a:p>
            <a:r>
              <a:rPr lang="ru-RU" b="1" dirty="0" smtClean="0"/>
              <a:t>заместитель </a:t>
            </a:r>
            <a:r>
              <a:rPr lang="ru-RU" b="1" dirty="0"/>
              <a:t>командира </a:t>
            </a:r>
            <a:r>
              <a:rPr lang="ru-RU" b="1" dirty="0" smtClean="0"/>
              <a:t>эскадрильи</a:t>
            </a:r>
          </a:p>
          <a:p>
            <a:r>
              <a:rPr lang="ru-RU" b="1" dirty="0" smtClean="0"/>
              <a:t>Герой России</a:t>
            </a:r>
            <a:endParaRPr lang="ru-RU" dirty="0"/>
          </a:p>
        </p:txBody>
      </p:sp>
      <p:pic>
        <p:nvPicPr>
          <p:cNvPr id="4098" name="Picture 2" descr="H:\для школы\ВР\День героев\филиппов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180313"/>
            <a:ext cx="4470616" cy="296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4319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Аймир Миягашев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>
                <a:solidFill>
                  <a:srgbClr val="000000"/>
                </a:solidFill>
                <a:ea typeface="Times New Roman"/>
              </a:rPr>
              <a:t>с</a:t>
            </a:r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тарший радист-разведчик</a:t>
            </a:r>
            <a:endParaRPr lang="ru-RU" b="1" dirty="0" smtClean="0">
              <a:solidFill>
                <a:srgbClr val="000000"/>
              </a:solidFill>
              <a:ea typeface="Times New Roman"/>
            </a:endParaRPr>
          </a:p>
          <a:p>
            <a:r>
              <a:rPr lang="ru-RU" b="1" dirty="0">
                <a:solidFill>
                  <a:srgbClr val="000000"/>
                </a:solidFill>
                <a:ea typeface="Times New Roman"/>
              </a:rPr>
              <a:t>г</a:t>
            </a:r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вардии ефрейтор</a:t>
            </a:r>
            <a:endParaRPr lang="ru-RU" b="1" dirty="0" smtClean="0">
              <a:solidFill>
                <a:srgbClr val="000000"/>
              </a:solidFill>
              <a:ea typeface="Times New Roman"/>
            </a:endParaRPr>
          </a:p>
          <a:p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Герой </a:t>
            </a:r>
            <a:r>
              <a:rPr lang="ru-RU" b="1" dirty="0">
                <a:solidFill>
                  <a:srgbClr val="000000"/>
                </a:solidFill>
                <a:ea typeface="Times New Roman"/>
              </a:rPr>
              <a:t>России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49" y="609600"/>
            <a:ext cx="3605695" cy="4547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69589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Артур Чилингаров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/>
              <a:t>и</a:t>
            </a:r>
            <a:r>
              <a:rPr lang="ru-RU" b="1" dirty="0" smtClean="0"/>
              <a:t>сследователь Арктики и </a:t>
            </a:r>
            <a:r>
              <a:rPr lang="ru-RU" b="1" dirty="0" smtClean="0"/>
              <a:t>Антарктики</a:t>
            </a:r>
          </a:p>
          <a:p>
            <a:r>
              <a:rPr lang="ru-RU" b="1" dirty="0" smtClean="0"/>
              <a:t>Герой Советского Союза</a:t>
            </a:r>
            <a:endParaRPr lang="ru-RU" b="1" dirty="0" smtClean="0"/>
          </a:p>
          <a:p>
            <a:r>
              <a:rPr lang="ru-RU" b="1" dirty="0" smtClean="0"/>
              <a:t>Герой России</a:t>
            </a:r>
            <a:endParaRPr lang="ru-RU" b="1" dirty="0"/>
          </a:p>
        </p:txBody>
      </p:sp>
      <p:pic>
        <p:nvPicPr>
          <p:cNvPr id="6146" name="Picture 2" descr="C:\Users\я\Desktop\ChilingarovArturNikolaevich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63538"/>
            <a:ext cx="3451523" cy="4521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0159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Валерий Поляков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 smtClean="0"/>
              <a:t>Летчик-космонавт</a:t>
            </a:r>
          </a:p>
          <a:p>
            <a:r>
              <a:rPr lang="ru-RU" b="1" dirty="0" smtClean="0"/>
              <a:t>Герой Советского Союза</a:t>
            </a:r>
          </a:p>
          <a:p>
            <a:r>
              <a:rPr lang="ru-RU" b="1" dirty="0" smtClean="0"/>
              <a:t>Герой России</a:t>
            </a:r>
            <a:endParaRPr lang="ru-RU" b="1" dirty="0"/>
          </a:p>
        </p:txBody>
      </p:sp>
      <p:pic>
        <p:nvPicPr>
          <p:cNvPr id="2050" name="Picture 2" descr="C:\Users\я\Desktop\Valery_Polyakov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09600"/>
            <a:ext cx="2965119" cy="438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09073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Николай Майданов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/>
              <a:t>п</a:t>
            </a:r>
            <a:r>
              <a:rPr lang="ru-RU" b="1" dirty="0" smtClean="0"/>
              <a:t>олковник</a:t>
            </a:r>
          </a:p>
          <a:p>
            <a:r>
              <a:rPr lang="ru-RU" b="1" dirty="0"/>
              <a:t>к</a:t>
            </a:r>
            <a:r>
              <a:rPr lang="ru-RU" b="1" dirty="0" smtClean="0"/>
              <a:t>омандир 325 боевого вертолетного </a:t>
            </a:r>
            <a:r>
              <a:rPr lang="ru-RU" b="1" dirty="0" smtClean="0"/>
              <a:t>полка</a:t>
            </a:r>
          </a:p>
          <a:p>
            <a:r>
              <a:rPr lang="ru-RU" b="1" dirty="0" smtClean="0"/>
              <a:t>Герой Советского Союза</a:t>
            </a:r>
            <a:endParaRPr lang="ru-RU" b="1" dirty="0" smtClean="0"/>
          </a:p>
          <a:p>
            <a:r>
              <a:rPr lang="ru-RU" b="1" dirty="0" smtClean="0"/>
              <a:t>Герой России</a:t>
            </a:r>
            <a:endParaRPr lang="ru-RU" b="1" dirty="0"/>
          </a:p>
        </p:txBody>
      </p:sp>
      <p:pic>
        <p:nvPicPr>
          <p:cNvPr id="7170" name="Picture 2" descr="C:\Users\я\Desktop\Maidanov_Nick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69040"/>
            <a:ext cx="3435807" cy="4466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2908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437112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Михаил Барклай-де-Толли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3017912" cy="38862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0000"/>
                </a:solidFill>
                <a:ea typeface="Times New Roman"/>
              </a:rPr>
              <a:t>российский </a:t>
            </a:r>
            <a:r>
              <a:rPr lang="ru-RU" sz="2800" b="1" dirty="0" smtClean="0">
                <a:solidFill>
                  <a:srgbClr val="000000"/>
                </a:solidFill>
                <a:ea typeface="Times New Roman"/>
              </a:rPr>
              <a:t>полководец</a:t>
            </a:r>
          </a:p>
          <a:p>
            <a:r>
              <a:rPr lang="ru-RU" sz="2800" b="1" dirty="0">
                <a:solidFill>
                  <a:srgbClr val="000000"/>
                </a:solidFill>
                <a:ea typeface="Times New Roman"/>
              </a:rPr>
              <a:t>Г</a:t>
            </a:r>
            <a:r>
              <a:rPr lang="ru-RU" sz="2800" b="1" dirty="0" smtClean="0">
                <a:solidFill>
                  <a:srgbClr val="000000"/>
                </a:solidFill>
                <a:ea typeface="Times New Roman"/>
              </a:rPr>
              <a:t>ерой </a:t>
            </a:r>
            <a:r>
              <a:rPr lang="ru-RU" sz="2800" b="1" dirty="0" smtClean="0">
                <a:solidFill>
                  <a:srgbClr val="000000"/>
                </a:solidFill>
                <a:ea typeface="Times New Roman"/>
              </a:rPr>
              <a:t>Отечественной </a:t>
            </a:r>
            <a:r>
              <a:rPr lang="ru-RU" sz="2800" b="1" dirty="0">
                <a:solidFill>
                  <a:srgbClr val="000000"/>
                </a:solidFill>
                <a:ea typeface="Times New Roman"/>
              </a:rPr>
              <a:t>войны 1812</a:t>
            </a:r>
            <a:endParaRPr lang="ru-RU" sz="2800" b="1" dirty="0" smtClean="0"/>
          </a:p>
        </p:txBody>
      </p:sp>
      <p:pic>
        <p:nvPicPr>
          <p:cNvPr id="4" name="Рисунок 3" descr="Михаил Барклай-де-Толли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5536" y="629816"/>
            <a:ext cx="4536504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64494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Анатолий Ляпидевский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76056" y="609601"/>
            <a:ext cx="3229744" cy="3767328"/>
          </a:xfrm>
        </p:spPr>
        <p:txBody>
          <a:bodyPr/>
          <a:lstStyle/>
          <a:p>
            <a:r>
              <a:rPr lang="ru-RU" b="1" dirty="0">
                <a:solidFill>
                  <a:srgbClr val="000000"/>
                </a:solidFill>
                <a:ea typeface="Times New Roman"/>
              </a:rPr>
              <a:t>советский </a:t>
            </a:r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летчик</a:t>
            </a:r>
          </a:p>
          <a:p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генерал-майор авиации</a:t>
            </a:r>
          </a:p>
          <a:p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первый </a:t>
            </a:r>
            <a:r>
              <a:rPr lang="ru-RU" b="1" dirty="0">
                <a:solidFill>
                  <a:srgbClr val="000000"/>
                </a:solidFill>
                <a:ea typeface="Times New Roman"/>
              </a:rPr>
              <a:t>Герой Советского Союза</a:t>
            </a:r>
            <a:endParaRPr lang="ru-RU" b="1" dirty="0" smtClean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4708709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8328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Георгий Жуков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377952" cy="3767328"/>
          </a:xfrm>
        </p:spPr>
        <p:txBody>
          <a:bodyPr/>
          <a:lstStyle/>
          <a:p>
            <a:r>
              <a:rPr lang="ru-RU" b="1" dirty="0">
                <a:solidFill>
                  <a:srgbClr val="000000"/>
                </a:solidFill>
                <a:ea typeface="Times New Roman"/>
              </a:rPr>
              <a:t>советский </a:t>
            </a:r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военачальник</a:t>
            </a:r>
          </a:p>
          <a:p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государственный деятель </a:t>
            </a:r>
          </a:p>
          <a:p>
            <a:r>
              <a:rPr lang="ru-RU" b="1" dirty="0">
                <a:solidFill>
                  <a:srgbClr val="000000"/>
                </a:solidFill>
                <a:ea typeface="Times New Roman"/>
              </a:rPr>
              <a:t>м</a:t>
            </a:r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аршал </a:t>
            </a:r>
            <a:r>
              <a:rPr lang="ru-RU" b="1" dirty="0">
                <a:solidFill>
                  <a:srgbClr val="000000"/>
                </a:solidFill>
                <a:ea typeface="Times New Roman"/>
              </a:rPr>
              <a:t>Советского Союза</a:t>
            </a:r>
            <a:endParaRPr lang="ru-RU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6790" y="679032"/>
            <a:ext cx="4712671" cy="3758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8953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Семен Буденный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76056" y="609601"/>
            <a:ext cx="3229744" cy="3767328"/>
          </a:xfrm>
        </p:spPr>
        <p:txBody>
          <a:bodyPr/>
          <a:lstStyle/>
          <a:p>
            <a:r>
              <a:rPr lang="ru-RU" b="1" dirty="0">
                <a:solidFill>
                  <a:srgbClr val="000000"/>
                </a:solidFill>
                <a:ea typeface="Times New Roman"/>
              </a:rPr>
              <a:t>советский </a:t>
            </a:r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военачальник</a:t>
            </a:r>
          </a:p>
          <a:p>
            <a:r>
              <a:rPr lang="ru-RU" b="1" dirty="0">
                <a:solidFill>
                  <a:srgbClr val="000000"/>
                </a:solidFill>
                <a:ea typeface="Times New Roman"/>
              </a:rPr>
              <a:t>Г</a:t>
            </a:r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ерой </a:t>
            </a:r>
            <a:r>
              <a:rPr lang="ru-RU" b="1" dirty="0">
                <a:solidFill>
                  <a:srgbClr val="000000"/>
                </a:solidFill>
                <a:ea typeface="Times New Roman"/>
              </a:rPr>
              <a:t>Гражданской </a:t>
            </a:r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войны</a:t>
            </a:r>
          </a:p>
          <a:p>
            <a:r>
              <a:rPr lang="ru-RU" b="1" dirty="0">
                <a:solidFill>
                  <a:srgbClr val="000000"/>
                </a:solidFill>
                <a:ea typeface="Times New Roman"/>
              </a:rPr>
              <a:t>м</a:t>
            </a:r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аршал </a:t>
            </a:r>
            <a:r>
              <a:rPr lang="ru-RU" b="1" dirty="0">
                <a:solidFill>
                  <a:srgbClr val="000000"/>
                </a:solidFill>
                <a:ea typeface="Times New Roman"/>
              </a:rPr>
              <a:t>Советского Союза</a:t>
            </a:r>
            <a:endParaRPr lang="ru-RU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4704"/>
            <a:ext cx="5003224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7191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Александр </a:t>
            </a:r>
            <a:r>
              <a:rPr lang="ru-RU" dirty="0" err="1" smtClean="0"/>
              <a:t>Покрышкин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летчик-ас</a:t>
            </a:r>
          </a:p>
          <a:p>
            <a:r>
              <a:rPr lang="ru-RU" b="1" dirty="0">
                <a:solidFill>
                  <a:srgbClr val="000000"/>
                </a:solidFill>
                <a:ea typeface="Times New Roman"/>
              </a:rPr>
              <a:t>в</a:t>
            </a:r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оеначальник</a:t>
            </a:r>
          </a:p>
          <a:p>
            <a:r>
              <a:rPr lang="ru-RU" b="1" dirty="0" smtClean="0">
                <a:solidFill>
                  <a:srgbClr val="000000"/>
                </a:solidFill>
                <a:ea typeface="Times New Roman"/>
              </a:rPr>
              <a:t>маршал авиации</a:t>
            </a:r>
            <a:endParaRPr lang="ru-RU" b="1" dirty="0">
              <a:solidFill>
                <a:srgbClr val="000000"/>
              </a:solidFill>
              <a:ea typeface="Times New Roman"/>
            </a:endParaRPr>
          </a:p>
          <a:p>
            <a:r>
              <a:rPr lang="ru-RU" b="1" dirty="0" smtClean="0">
                <a:solidFill>
                  <a:srgbClr val="000000"/>
                </a:solidFill>
              </a:rPr>
              <a:t>Герой Советского Союза</a:t>
            </a:r>
            <a:endParaRPr lang="ru-RU" b="1" dirty="0"/>
          </a:p>
        </p:txBody>
      </p:sp>
      <p:pic>
        <p:nvPicPr>
          <p:cNvPr id="1027" name="Picture 3" descr="H:\для школы\ВР\День героев\покрышкин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065" y="581744"/>
            <a:ext cx="3783359" cy="3783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0627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Иван Кожедуб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449960" cy="3767328"/>
          </a:xfrm>
        </p:spPr>
        <p:txBody>
          <a:bodyPr/>
          <a:lstStyle/>
          <a:p>
            <a:pPr marR="244475" fontAlgn="base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ea typeface="Times New Roman"/>
                <a:cs typeface="Times New Roman"/>
              </a:rPr>
              <a:t>советский военный летчик и военный </a:t>
            </a:r>
            <a:r>
              <a:rPr lang="ru-RU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деятель</a:t>
            </a:r>
          </a:p>
          <a:p>
            <a:pPr marR="244475" fontAlgn="base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ea typeface="Times New Roman"/>
                <a:cs typeface="Times New Roman"/>
              </a:rPr>
              <a:t>м</a:t>
            </a:r>
            <a:r>
              <a:rPr lang="ru-RU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аршал авиации</a:t>
            </a:r>
            <a:endParaRPr lang="ru-RU" sz="4400" b="1" dirty="0"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756" y="908720"/>
            <a:ext cx="4852264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3391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Подвиг панфиловцев</a:t>
            </a:r>
            <a:endParaRPr lang="ru-RU" dirty="0"/>
          </a:p>
        </p:txBody>
      </p:sp>
      <p:pic>
        <p:nvPicPr>
          <p:cNvPr id="2050" name="Picture 2" descr="H:\для школы\ВР\День героев\Memorial-Geroyam-panfilovtsam-u-razezda-Dubosekovo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079" y="685800"/>
            <a:ext cx="7342329" cy="4529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04947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226</TotalTime>
  <Words>255</Words>
  <Application>Microsoft Office PowerPoint</Application>
  <PresentationFormat>Экран (4:3)</PresentationFormat>
  <Paragraphs>96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NewsPrint</vt:lpstr>
      <vt:lpstr>День героев Отечества</vt:lpstr>
      <vt:lpstr>Михаил Кутузов</vt:lpstr>
      <vt:lpstr>Михаил Барклай-де-Толли</vt:lpstr>
      <vt:lpstr>Анатолий Ляпидевский</vt:lpstr>
      <vt:lpstr>Георгий Жуков</vt:lpstr>
      <vt:lpstr>Семен Буденный</vt:lpstr>
      <vt:lpstr>Александр Покрышкин</vt:lpstr>
      <vt:lpstr>Иван Кожедуб</vt:lpstr>
      <vt:lpstr>Подвиг панфиловцев</vt:lpstr>
      <vt:lpstr>Леонид Осипенко</vt:lpstr>
      <vt:lpstr>Юрий Гагарин</vt:lpstr>
      <vt:lpstr>Алексей Леонов</vt:lpstr>
      <vt:lpstr>Женщины – герои отечества</vt:lpstr>
      <vt:lpstr>Марина Раскова</vt:lpstr>
      <vt:lpstr>Надежда Троян</vt:lpstr>
      <vt:lpstr>Светлана Савицкая</vt:lpstr>
      <vt:lpstr>Валентина Терешкова</vt:lpstr>
      <vt:lpstr>Герои афганской войны</vt:lpstr>
      <vt:lpstr>Сергей Ахромеев</vt:lpstr>
      <vt:lpstr>Герои России</vt:lpstr>
      <vt:lpstr>Суламбек Осканов</vt:lpstr>
      <vt:lpstr>Сергей Крикалев</vt:lpstr>
      <vt:lpstr>Марина Плотникова</vt:lpstr>
      <vt:lpstr>Александр Бузин</vt:lpstr>
      <vt:lpstr>Роман Филипов</vt:lpstr>
      <vt:lpstr>Аймир Миягашев</vt:lpstr>
      <vt:lpstr>Артур Чилингаров</vt:lpstr>
      <vt:lpstr>Валерий Поляков</vt:lpstr>
      <vt:lpstr>Николай Майданов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героев Отечества</dc:title>
  <dc:creator>я</dc:creator>
  <cp:lastModifiedBy>я</cp:lastModifiedBy>
  <cp:revision>23</cp:revision>
  <dcterms:created xsi:type="dcterms:W3CDTF">2022-12-03T06:42:45Z</dcterms:created>
  <dcterms:modified xsi:type="dcterms:W3CDTF">2023-12-03T13:35:26Z</dcterms:modified>
</cp:coreProperties>
</file>