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5"/>
  </p:notesMasterIdLst>
  <p:sldIdLst>
    <p:sldId id="257" r:id="rId2"/>
    <p:sldId id="258" r:id="rId3"/>
    <p:sldId id="263" r:id="rId4"/>
    <p:sldId id="260" r:id="rId5"/>
    <p:sldId id="261" r:id="rId6"/>
    <p:sldId id="262" r:id="rId7"/>
    <p:sldId id="268" r:id="rId8"/>
    <p:sldId id="266" r:id="rId9"/>
    <p:sldId id="274" r:id="rId10"/>
    <p:sldId id="271" r:id="rId11"/>
    <p:sldId id="272" r:id="rId12"/>
    <p:sldId id="273" r:id="rId13"/>
    <p:sldId id="269" r:id="rId14"/>
    <p:sldId id="265" r:id="rId15"/>
    <p:sldId id="267" r:id="rId16"/>
    <p:sldId id="276" r:id="rId17"/>
    <p:sldId id="270" r:id="rId18"/>
    <p:sldId id="264" r:id="rId19"/>
    <p:sldId id="275" r:id="rId20"/>
    <p:sldId id="279" r:id="rId21"/>
    <p:sldId id="278" r:id="rId22"/>
    <p:sldId id="277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19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78F7D-BA50-4E49-A778-A8B508939B3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E491E-A051-44E8-BB37-70D23812B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51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167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2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88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71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2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45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4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40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4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FFCA-D02D-404E-A45E-F4C5A7DC000B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C410A-41DD-4CFB-84B5-B6A5FEFC74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9"/>
            <a:ext cx="7344816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МБОУ СОШ №3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Г. Тарко-Сале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2022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752975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2060848"/>
            <a:ext cx="5616624" cy="186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mbria" panose="02040503050406030204" pitchFamily="18" charset="0"/>
                <a:ea typeface="Calibri"/>
                <a:cs typeface="Times New Roman"/>
              </a:rPr>
              <a:t>Проект на тему: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mbria" panose="02040503050406030204" pitchFamily="18" charset="0"/>
                <a:ea typeface="Calibri"/>
                <a:cs typeface="Times New Roman"/>
              </a:rPr>
              <a:t> «Огород на подоконнике»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Cambria" panose="02040503050406030204" pitchFamily="18" charset="0"/>
                <a:ea typeface="Calibri"/>
                <a:cs typeface="Times New Roman"/>
              </a:rPr>
              <a:t>(на примере выращивания лука)</a:t>
            </a:r>
            <a:endParaRPr lang="ru-RU" sz="2000" b="1" dirty="0">
              <a:latin typeface="Cambria" panose="0204050305040603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mbria" panose="02040503050406030204" pitchFamily="18" charset="0"/>
                <a:ea typeface="Calibri"/>
                <a:cs typeface="Times New Roman"/>
              </a:rPr>
              <a:t>Старшая группа</a:t>
            </a:r>
            <a:endParaRPr lang="ru-RU" sz="2000" b="1" dirty="0"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0" y="4060102"/>
            <a:ext cx="305983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Подготовила: 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воспитатель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err="1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Бахлул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А.Б.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408" y="3861049"/>
            <a:ext cx="5328592" cy="2988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91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0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Опыты и эксперименты с луком.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61665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Мы посадили лук в воду и в землю и наблюдали за ним.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09328"/>
            <a:ext cx="8064896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128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68961"/>
            <a:ext cx="4727828" cy="3768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058" y="1124744"/>
            <a:ext cx="4299941" cy="5733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8892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Мы наблюдали за ростом корневой системы лука. </a:t>
            </a:r>
            <a:r>
              <a:rPr lang="ru-RU" sz="2400" b="1" i="1" dirty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День за днем корни лука вырастали все больше и больше.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Опыт «Свет и темнота»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Поставили лук на солнечное окно и в тень. Там где есть солнце, лук рос быстро, а где солнца нет, лук рос медленно и вырос слабым.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02402"/>
            <a:ext cx="4173219" cy="5555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425" y="1329884"/>
            <a:ext cx="4152575" cy="5528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81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3600400" cy="2712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endParaRPr lang="ru-RU" sz="2000" b="1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Рассматривание </a:t>
            </a:r>
            <a:r>
              <a:rPr lang="ru-RU" sz="2400" b="1" dirty="0">
                <a:solidFill>
                  <a:srgbClr val="002060"/>
                </a:solidFill>
              </a:rPr>
              <a:t>книг, </a:t>
            </a:r>
            <a:r>
              <a:rPr lang="ru-RU" sz="2400" b="1" dirty="0" smtClean="0">
                <a:solidFill>
                  <a:srgbClr val="002060"/>
                </a:solidFill>
              </a:rPr>
              <a:t>картин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иллюстраций </a:t>
            </a:r>
            <a:r>
              <a:rPr lang="ru-RU" sz="2400" b="1" dirty="0">
                <a:solidFill>
                  <a:srgbClr val="002060"/>
                </a:solidFill>
              </a:rPr>
              <a:t>о луке и о других овощах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54914"/>
            <a:ext cx="5220072" cy="6403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789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8496944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</a:rPr>
              <a:t>Чтение художественной литературы: Дж. </a:t>
            </a:r>
            <a:r>
              <a:rPr lang="ru-RU" sz="2000" b="1" dirty="0" err="1">
                <a:solidFill>
                  <a:srgbClr val="002060"/>
                </a:solidFill>
              </a:rPr>
              <a:t>Родари</a:t>
            </a:r>
            <a:r>
              <a:rPr lang="ru-RU" sz="2000" b="1" dirty="0">
                <a:solidFill>
                  <a:srgbClr val="002060"/>
                </a:solidFill>
              </a:rPr>
              <a:t> «Приключения </a:t>
            </a:r>
            <a:r>
              <a:rPr lang="ru-RU" sz="2000" b="1" dirty="0" err="1">
                <a:solidFill>
                  <a:srgbClr val="002060"/>
                </a:solidFill>
              </a:rPr>
              <a:t>Чиполлино</a:t>
            </a:r>
            <a:r>
              <a:rPr lang="ru-RU" sz="2000" b="1" dirty="0" smtClean="0">
                <a:solidFill>
                  <a:srgbClr val="002060"/>
                </a:solidFill>
              </a:rPr>
              <a:t>», </a:t>
            </a:r>
            <a:r>
              <a:rPr lang="ru-RU" sz="2000" b="1" dirty="0">
                <a:solidFill>
                  <a:srgbClr val="002060"/>
                </a:solidFill>
              </a:rPr>
              <a:t>чтение стихов, пословиц и отгадывание загадок о луке.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00" y="1240125"/>
            <a:ext cx="7431000" cy="5581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129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Оформление календаря прорастания лука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711"/>
            <a:ext cx="4523033" cy="6021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334" y="836712"/>
            <a:ext cx="4524354" cy="60230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8670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88640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Лепим фигуру лука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528" y="836064"/>
            <a:ext cx="4523520" cy="6021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968" y="853928"/>
            <a:ext cx="4354032" cy="6004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072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7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002060"/>
                </a:solidFill>
              </a:rPr>
              <a:t>Мы с детьми сочинили стихотворения о </a:t>
            </a:r>
            <a:r>
              <a:rPr lang="ru-RU" sz="2400" b="1" i="1" dirty="0">
                <a:solidFill>
                  <a:srgbClr val="002060"/>
                </a:solidFill>
              </a:rPr>
              <a:t>луке.</a:t>
            </a:r>
          </a:p>
        </p:txBody>
      </p:sp>
      <p:sp>
        <p:nvSpPr>
          <p:cNvPr id="3" name="TextBox 2"/>
          <p:cNvSpPr txBox="1"/>
          <p:nvPr/>
        </p:nvSpPr>
        <p:spPr>
          <a:xfrm rot="21419583">
            <a:off x="257026" y="1271454"/>
            <a:ext cx="35309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Витамины в луке есть,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Зимой ты должен его есть,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Без витаминов некуда,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Расти не сможем мы тогда.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С-витамин полезен очень,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Съедая перышко лучка,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Запас полезных витаминов,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Не иссекает никогда!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299" y="3717033"/>
            <a:ext cx="3327122" cy="314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18319">
            <a:off x="5200069" y="1228110"/>
            <a:ext cx="360393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Целый месяц мы смотрели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Как наш лук растет.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Поливали и рыхлили,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Измеряли и кормили.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Поворачивали к солнцу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Мы его бока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И в награду получили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Мы лучки сполна.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Урожай в конце собрали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Замечательный друзья.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Вот что может наша группа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Когда есть согласие.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8091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Третий этап - заключительный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7129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- Подведение итогов проекта;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Обработка и оформление материалов проекта в виде альбома и презентации;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Оформление выставки рисунков детей на тему «Лук-зеленый друг»;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Выставка детских работ (лепка);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Фотоотчет об огороде на подоконнике;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Инсценировка сказки «Приключения </a:t>
            </a:r>
            <a:r>
              <a:rPr lang="ru-RU" sz="2000" b="1" dirty="0" err="1" smtClean="0">
                <a:solidFill>
                  <a:srgbClr val="002060"/>
                </a:solidFill>
              </a:rPr>
              <a:t>Чиполлино</a:t>
            </a:r>
            <a:r>
              <a:rPr lang="ru-RU" sz="2000" b="1" dirty="0" smtClean="0">
                <a:solidFill>
                  <a:srgbClr val="002060"/>
                </a:solidFill>
              </a:rPr>
              <a:t>»;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 Употребление в пищу выращенного лука.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В процессе работы над проектом дети познакомились со строением лука,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научились ухаживать, поливать и выращивать лук как на улице, так и на подоконнике. Дети поняли и осознали, какой сложный труд выращивать растения и овощи и насколько полезен и ценен лук. А родители получили новые знания и расширили возможности сотрудничества со своими детьми.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6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Выставка рисунков детей на тему «Лук-зеленый друг»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63246"/>
            <a:ext cx="4427984" cy="5894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560" y="963246"/>
            <a:ext cx="4427984" cy="5894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3069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7560838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ПАСПОРТ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ПРОЕКТА 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Наименование проекта: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«Огород на подоконнике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» (выращивание лука).</a:t>
            </a:r>
            <a:endParaRPr lang="ru-RU" i="1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Разработчик проекта: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Сафиуллина Лидия Николаевна</a:t>
            </a:r>
            <a:endParaRPr lang="ru-RU" i="1" dirty="0">
              <a:ea typeface="Calibri"/>
              <a:cs typeface="Times New Roman"/>
            </a:endParaRPr>
          </a:p>
          <a:p>
            <a:pPr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Тип проекта: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познавательно-исследовательский, творческий.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  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Вид проекта: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групповой, исследовательский.</a:t>
            </a:r>
            <a:endParaRPr lang="ru-RU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Участники проекта: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дети старшей группы, воспитатели группы, родители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Актуальность проекта заключается в том, что:</a:t>
            </a:r>
            <a:endParaRPr lang="ru-RU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- Дети старшей группы не обладают достаточными знаниями об овощных культурах (о луке);</a:t>
            </a:r>
            <a:endParaRPr lang="ru-RU" sz="1400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- У детей недостаточно развиты представления о том, как выращивать и ухаживать за луком и другими овощами.</a:t>
            </a:r>
            <a:endParaRPr lang="ru-RU" sz="1400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- У детей, особенно в городе, нет практических навыков ухода за овощами.</a:t>
            </a:r>
            <a:endParaRPr lang="ru-RU" sz="1400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0" y="0"/>
            <a:ext cx="14352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38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Выставка детских работ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0240"/>
            <a:ext cx="4283968" cy="6137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525" y="720240"/>
            <a:ext cx="4607475" cy="6133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24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Инсценировка сказки «</a:t>
            </a:r>
            <a:r>
              <a:rPr lang="ru-RU" sz="2000" b="1" i="1" dirty="0">
                <a:solidFill>
                  <a:srgbClr val="002060"/>
                </a:solidFill>
              </a:rPr>
              <a:t>Приключения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Чиполлино</a:t>
            </a:r>
            <a:r>
              <a:rPr lang="ru-RU" sz="2000" b="1" i="1" dirty="0" smtClean="0">
                <a:solidFill>
                  <a:srgbClr val="002060"/>
                </a:solidFill>
              </a:rPr>
              <a:t>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8" y="940047"/>
            <a:ext cx="4429742" cy="590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54023"/>
            <a:ext cx="4427984" cy="5903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335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6632"/>
            <a:ext cx="6120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А вот и наш урожай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49252"/>
            <a:ext cx="4427984" cy="589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38672"/>
            <a:ext cx="4443958" cy="5925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3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4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Вывод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1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процессе работы над проектом дошкольники познакомились со строением лука, научились ухаживать, поливать и выращивать лук, как на улице,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так       и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 подоконнике. Дети поняли и осознали, какой сложный труд выращивать растения, овощи и насколько полезен, и ценен лук. А родители получили новые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знания и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расширили возможности сотрудничества со своими </a:t>
            </a:r>
            <a:r>
              <a:rPr lang="ru-RU" b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детьми                    и с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воспитателями. Сам процесс и результат проекта принес детям удовлетворение и осознания собственных умений.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90137"/>
            <a:ext cx="4104456" cy="2737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6806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57510"/>
            <a:ext cx="79928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Цель проекта:</a:t>
            </a:r>
            <a:endParaRPr lang="ru-RU" sz="1400" dirty="0">
              <a:ea typeface="Calibri"/>
              <a:cs typeface="Times New Roman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Формирование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у детей старшей группы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познавательного интереса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к выращиванию культурных растений (лука)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в комнатных условиях.</a:t>
            </a:r>
            <a:endParaRPr lang="ru-RU" sz="1400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Задачи проекта:</a:t>
            </a:r>
            <a:endParaRPr lang="ru-RU" sz="1400" dirty="0">
              <a:ea typeface="Calibri"/>
              <a:cs typeface="Times New Roman"/>
            </a:endParaRPr>
          </a:p>
          <a:p>
            <a:pPr marL="285750" indent="-285750" algn="just" fontAlgn="base" hangingPunct="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продолжить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знакомить детей с особенностями выращивания </a:t>
            </a:r>
            <a:endParaRPr lang="ru-RU" i="1" dirty="0" smtClean="0">
              <a:latin typeface="Times New Roman"/>
              <a:ea typeface="Times New Roman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культурных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растений, овощей (на примере лука);</a:t>
            </a:r>
            <a:endParaRPr lang="ru-RU" sz="1400" i="1" dirty="0">
              <a:ea typeface="Calibri"/>
              <a:cs typeface="Times New Roman"/>
            </a:endParaRPr>
          </a:p>
          <a:p>
            <a:pPr marL="285750" indent="-285750" algn="just" fontAlgn="base" hangingPunct="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формировать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представления детей о необходимости тепла, света, </a:t>
            </a: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солнца,</a:t>
            </a:r>
            <a:r>
              <a:rPr lang="ru-RU" sz="1400" i="1" dirty="0" smtClean="0">
                <a:ea typeface="Calibri"/>
                <a:cs typeface="Times New Roman"/>
              </a:rPr>
              <a:t>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воды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и почвы для роста лука и других овощей.</a:t>
            </a:r>
            <a:endParaRPr lang="ru-RU" sz="1400" i="1" dirty="0">
              <a:ea typeface="Calibri"/>
              <a:cs typeface="Times New Roman"/>
            </a:endParaRPr>
          </a:p>
          <a:p>
            <a:pPr algn="just" fontAlgn="base" hangingPunct="0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- научить детей сажать, поливать и выращивать из семян растения.</a:t>
            </a:r>
            <a:endParaRPr lang="ru-RU" sz="1400" i="1" dirty="0">
              <a:ea typeface="Calibri"/>
              <a:cs typeface="Times New Roman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i="1" dirty="0" smtClean="0">
                <a:latin typeface="Times New Roman"/>
                <a:ea typeface="Times New Roman"/>
              </a:rPr>
              <a:t>воспитывать </a:t>
            </a:r>
            <a:r>
              <a:rPr lang="ru-RU" i="1" dirty="0">
                <a:latin typeface="Times New Roman"/>
                <a:ea typeface="Times New Roman"/>
              </a:rPr>
              <a:t>трудолюбие, бережное отношение к луку и к другим </a:t>
            </a:r>
            <a:endParaRPr lang="ru-RU" i="1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овощам</a:t>
            </a:r>
            <a:r>
              <a:rPr lang="ru-RU" i="1" dirty="0">
                <a:latin typeface="Times New Roman"/>
                <a:ea typeface="Times New Roman"/>
              </a:rPr>
              <a:t>. </a:t>
            </a:r>
            <a:endParaRPr lang="ru-RU" sz="1600" i="1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- получить положительные эмоции от полученных результатов. </a:t>
            </a:r>
            <a:endParaRPr lang="ru-RU" sz="1600" i="1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- обогащать словарный запас, развивать связную речь детей. </a:t>
            </a:r>
            <a:endParaRPr lang="ru-RU" sz="1600" i="1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 </a:t>
            </a:r>
            <a:endParaRPr lang="ru-RU" sz="1600" i="1" dirty="0"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-25152"/>
            <a:ext cx="147565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71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7344816" cy="499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Продолжительность проекта: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краткосрочный март-апрель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2018 г.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Гипотеза проекта: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Лук можно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выращивать не только на улице, но и в комнатных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условиях.</a:t>
            </a:r>
            <a:endParaRPr lang="ru-RU" i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Планируемый продукт проекта: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i="1" smtClean="0">
                <a:latin typeface="Times New Roman"/>
                <a:ea typeface="Times New Roman"/>
                <a:cs typeface="Times New Roman"/>
              </a:rPr>
              <a:t>Лук,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выращенный на подоконнике;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Презентация на тему: «Огород на подоконнике»;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Выполнение проекта: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 реализуется в три </a:t>
            </a:r>
            <a:r>
              <a:rPr lang="ru-RU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этапа: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подготовительный</a:t>
            </a: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endParaRPr lang="ru-RU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основной</a:t>
            </a: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endParaRPr lang="ru-RU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заключительный</a:t>
            </a:r>
            <a:r>
              <a:rPr lang="ru-RU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i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0"/>
            <a:ext cx="153759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57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267200"/>
            <a:ext cx="25971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9268" y="332656"/>
            <a:ext cx="78591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Первый этап-подготовительный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412776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cs typeface="Times New Roman" panose="02020603050405020304" pitchFamily="18" charset="0"/>
              </a:rPr>
              <a:t>-  Подбор и изучение художественной и научной литературы</a:t>
            </a:r>
            <a:r>
              <a:rPr lang="ru-RU" sz="2400" b="1" i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, подготовка демонстрационного материала</a:t>
            </a:r>
            <a:r>
              <a:rPr lang="ru-RU" sz="2400" b="1" i="1" dirty="0" smtClean="0">
                <a:cs typeface="Times New Roman" panose="02020603050405020304" pitchFamily="18" charset="0"/>
              </a:rPr>
              <a:t> и т.д.</a:t>
            </a:r>
          </a:p>
          <a:p>
            <a:r>
              <a:rPr lang="ru-RU" sz="2400" b="1" i="1" dirty="0" smtClean="0">
                <a:cs typeface="Times New Roman" panose="02020603050405020304" pitchFamily="18" charset="0"/>
              </a:rPr>
              <a:t>-  Беседа с детьми на тему: «Лук-зеленый друг».</a:t>
            </a:r>
          </a:p>
          <a:p>
            <a:r>
              <a:rPr lang="ru-RU" sz="2400" b="1" i="1" dirty="0" smtClean="0">
                <a:cs typeface="Times New Roman" panose="02020603050405020304" pitchFamily="18" charset="0"/>
              </a:rPr>
              <a:t>-  Составление плана проекта и формирование интереса у детей.</a:t>
            </a:r>
          </a:p>
          <a:p>
            <a:r>
              <a:rPr lang="ru-RU" sz="2400" b="1" i="1" dirty="0" smtClean="0">
                <a:cs typeface="Times New Roman" panose="02020603050405020304" pitchFamily="18" charset="0"/>
              </a:rPr>
              <a:t>-  Консультация для родителей (предложить детям и их родителям посадить дома лук)</a:t>
            </a:r>
            <a:endParaRPr lang="ru-RU" sz="2400" b="1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197" y="404664"/>
            <a:ext cx="68341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Второй этап - основной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68759"/>
            <a:ext cx="9144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Основной этап включает в себя: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b="1" dirty="0" smtClean="0"/>
              <a:t>Совместная деятельность – посадка лука.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b="1" dirty="0" smtClean="0"/>
              <a:t>Наблюдение и уход за ростом лука.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b="1" dirty="0" smtClean="0">
                <a:solidFill>
                  <a:prstClr val="black"/>
                </a:solidFill>
              </a:rPr>
              <a:t>Проведение </a:t>
            </a:r>
            <a:r>
              <a:rPr lang="ru-RU" b="1" dirty="0">
                <a:solidFill>
                  <a:prstClr val="black"/>
                </a:solidFill>
              </a:rPr>
              <a:t>опытов и экспериментов с луком.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b="1" dirty="0" smtClean="0"/>
              <a:t>Рассматривание книг, картин, иллюстраций о луке и о других овощах.</a:t>
            </a:r>
          </a:p>
          <a:p>
            <a:pPr marL="342900" lvl="0" indent="-342900">
              <a:lnSpc>
                <a:spcPct val="150000"/>
              </a:lnSpc>
              <a:buFontTx/>
              <a:buAutoNum type="arabicParenR"/>
            </a:pPr>
            <a:r>
              <a:rPr lang="ru-RU" b="1" dirty="0">
                <a:solidFill>
                  <a:prstClr val="black"/>
                </a:solidFill>
              </a:rPr>
              <a:t>Занятие «Витамины в луке</a:t>
            </a:r>
            <a:r>
              <a:rPr lang="ru-RU" b="1" dirty="0" smtClean="0">
                <a:solidFill>
                  <a:prstClr val="black"/>
                </a:solidFill>
              </a:rPr>
              <a:t>».</a:t>
            </a:r>
            <a:endParaRPr lang="ru-RU" b="1" dirty="0" smtClean="0"/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b="1" dirty="0" smtClean="0"/>
              <a:t>Чтение художественной литературы: Дж. </a:t>
            </a:r>
            <a:r>
              <a:rPr lang="ru-RU" b="1" dirty="0" err="1" smtClean="0"/>
              <a:t>Родари</a:t>
            </a:r>
            <a:r>
              <a:rPr lang="ru-RU" b="1" dirty="0" smtClean="0"/>
              <a:t> «Приключения </a:t>
            </a:r>
            <a:r>
              <a:rPr lang="ru-RU" b="1" dirty="0" err="1" smtClean="0"/>
              <a:t>Чиполлино</a:t>
            </a:r>
            <a:r>
              <a:rPr lang="ru-RU" b="1" dirty="0" smtClean="0"/>
              <a:t>» и инсценировка произведения, чтение стихов, пословиц и отгадывание загадок о луке.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7</a:t>
            </a:r>
            <a:r>
              <a:rPr lang="ru-RU" b="1" dirty="0" smtClean="0"/>
              <a:t>) Создание тематического альбома.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8</a:t>
            </a:r>
            <a:r>
              <a:rPr lang="ru-RU" b="1" dirty="0" smtClean="0"/>
              <a:t>) Оформление календаря прорастания лука.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9</a:t>
            </a:r>
            <a:r>
              <a:rPr lang="ru-RU" b="1" dirty="0" smtClean="0"/>
              <a:t>) Практическая деятельность: лепка, рисование и т.д.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10) Сочинение стихов о луке.</a:t>
            </a:r>
          </a:p>
          <a:p>
            <a:pPr>
              <a:lnSpc>
                <a:spcPct val="150000"/>
              </a:lnSpc>
            </a:pPr>
            <a:r>
              <a:rPr lang="ru-RU" b="1" smtClean="0"/>
              <a:t>11) </a:t>
            </a:r>
            <a:r>
              <a:rPr lang="ru-RU" b="1" dirty="0" smtClean="0"/>
              <a:t>Игра в «лучок».</a:t>
            </a:r>
          </a:p>
        </p:txBody>
      </p:sp>
    </p:spTree>
    <p:extLst>
      <p:ext uri="{BB962C8B-B14F-4D97-AF65-F5344CB8AC3E}">
        <p14:creationId xmlns:p14="http://schemas.microsoft.com/office/powerpoint/2010/main" val="35280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Посадка культурных растений и лука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03" y="1772816"/>
            <a:ext cx="8844194" cy="374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6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0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Наблюдаем за ростом лука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51015" y="1671991"/>
            <a:ext cx="6058006" cy="4355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92423" y="1617898"/>
            <a:ext cx="6012667" cy="450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36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Поливаем лук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640"/>
            <a:ext cx="5148064" cy="6853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40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768</Words>
  <Application>Microsoft Office PowerPoint</Application>
  <PresentationFormat>Экран (4:3)</PresentationFormat>
  <Paragraphs>118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ДетскийСад</cp:lastModifiedBy>
  <cp:revision>142</cp:revision>
  <dcterms:created xsi:type="dcterms:W3CDTF">2018-05-13T19:53:04Z</dcterms:created>
  <dcterms:modified xsi:type="dcterms:W3CDTF">2022-03-02T09:27:06Z</dcterms:modified>
</cp:coreProperties>
</file>