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>
  <p:sldMasterIdLst>
    <p:sldMasterId id="2147483689" r:id="rId1"/>
  </p:sldMasterIdLst>
  <p:notesMasterIdLst>
    <p:notesMasterId r:id="rId30"/>
  </p:notesMasterIdLst>
  <p:handoutMasterIdLst>
    <p:handoutMasterId r:id="rId31"/>
  </p:handoutMasterIdLst>
  <p:sldIdLst>
    <p:sldId id="313" r:id="rId2"/>
    <p:sldId id="267" r:id="rId3"/>
    <p:sldId id="314" r:id="rId4"/>
    <p:sldId id="270" r:id="rId5"/>
    <p:sldId id="268" r:id="rId6"/>
    <p:sldId id="282" r:id="rId7"/>
    <p:sldId id="276" r:id="rId8"/>
    <p:sldId id="277" r:id="rId9"/>
    <p:sldId id="278" r:id="rId10"/>
    <p:sldId id="279" r:id="rId11"/>
    <p:sldId id="280" r:id="rId12"/>
    <p:sldId id="281" r:id="rId13"/>
    <p:sldId id="307" r:id="rId14"/>
    <p:sldId id="310" r:id="rId15"/>
    <p:sldId id="283" r:id="rId16"/>
    <p:sldId id="285" r:id="rId17"/>
    <p:sldId id="289" r:id="rId18"/>
    <p:sldId id="284" r:id="rId19"/>
    <p:sldId id="291" r:id="rId20"/>
    <p:sldId id="297" r:id="rId21"/>
    <p:sldId id="286" r:id="rId22"/>
    <p:sldId id="298" r:id="rId23"/>
    <p:sldId id="299" r:id="rId24"/>
    <p:sldId id="301" r:id="rId25"/>
    <p:sldId id="302" r:id="rId26"/>
    <p:sldId id="303" r:id="rId27"/>
    <p:sldId id="304" r:id="rId28"/>
    <p:sldId id="317" r:id="rId29"/>
  </p:sldIdLst>
  <p:sldSz cx="9144000" cy="6858000" type="screen4x3"/>
  <p:notesSz cx="6858000" cy="9144000"/>
  <p:defaultTextStyle>
    <a:lvl1pPr marL="0" algn="l" rtl="0" latinLnBrk="0">
      <a:defRPr lang="ru-RU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latinLnBrk="0">
      <a:defRPr lang="ru-RU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latinLnBrk="0">
      <a:defRPr lang="ru-RU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latinLnBrk="0">
      <a:defRPr lang="ru-RU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latinLnBrk="0">
      <a:defRPr lang="ru-RU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 latinLnBrk="0">
      <a:defRPr lang="ru-RU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 latinLnBrk="0">
      <a:defRPr lang="ru-RU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 latinLnBrk="0">
      <a:defRPr lang="ru-RU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 latinLnBrk="0">
      <a:defRPr lang="ru-RU" sz="1800" kern="1200">
        <a:solidFill>
          <a:schemeClr val="tx1"/>
        </a:solidFill>
        <a:latin typeface="+mn-lt"/>
        <a:ea typeface="+mn-ea"/>
        <a:cs typeface="+mn-cs"/>
      </a:defRPr>
    </a:lvl9pPr>
    <a:extLst/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4635" autoAdjust="0"/>
    <p:restoredTop sz="94660"/>
  </p:normalViewPr>
  <p:slideViewPr>
    <p:cSldViewPr>
      <p:cViewPr varScale="1">
        <p:scale>
          <a:sx n="92" d="100"/>
          <a:sy n="92" d="100"/>
        </p:scale>
        <p:origin x="-74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l" latinLnBrk="0">
              <a:defRPr lang="ru-RU" sz="1200"/>
            </a:lvl1pPr>
            <a:extLst/>
          </a:lstStyle>
          <a:p>
            <a:endParaRPr lang="ru-RU"/>
          </a:p>
        </p:txBody>
      </p:sp>
      <p:sp>
        <p:nvSpPr>
          <p:cNvPr id="3" name="Rectangle 3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r" latinLnBrk="0">
              <a:defRPr lang="ru-RU" sz="1200"/>
            </a:lvl1pPr>
            <a:extLst/>
          </a:lstStyle>
          <a:p>
            <a:fld id="{6E7D018D-748F-47BF-843A-40349A141CAC}" type="datetimeFigureOut">
              <a:rPr lang="ru-RU" smtClean="0"/>
              <a:pPr/>
              <a:t>18.02.2025</a:t>
            </a:fld>
            <a:endParaRPr lang="ru-RU"/>
          </a:p>
        </p:txBody>
      </p:sp>
      <p:sp>
        <p:nvSpPr>
          <p:cNvPr id="4" name="Rectangle 4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l" latinLnBrk="0">
              <a:defRPr lang="ru-RU" sz="1200"/>
            </a:lvl1pPr>
            <a:extLst/>
          </a:lstStyle>
          <a:p>
            <a:endParaRPr lang="ru-RU"/>
          </a:p>
        </p:txBody>
      </p:sp>
      <p:sp>
        <p:nvSpPr>
          <p:cNvPr id="5" name="Rectangle 5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r" latinLnBrk="0">
              <a:defRPr lang="ru-RU" sz="1200"/>
            </a:lvl1pPr>
            <a:extLst/>
          </a:lstStyle>
          <a:p>
            <a:fld id="{04AC5213-BACC-41AB-9B61-B40CF6C5296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289943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l" latinLnBrk="0">
              <a:defRPr lang="ru-RU" sz="1200"/>
            </a:lvl1pPr>
            <a:extLst/>
          </a:lstStyle>
          <a:p>
            <a:endParaRPr lang="ru-RU"/>
          </a:p>
        </p:txBody>
      </p:sp>
      <p:sp>
        <p:nvSpPr>
          <p:cNvPr id="3" name="Rectangle 3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r" latinLnBrk="0">
              <a:defRPr lang="ru-RU" sz="1200"/>
            </a:lvl1pPr>
            <a:extLst/>
          </a:lstStyle>
          <a:p>
            <a:fld id="{23E9B8FB-2ABD-42C9-A6DA-A6789EAF441D}" type="datetimeFigureOut">
              <a:rPr lang="ru-RU"/>
              <a:pPr/>
              <a:t>18.02.2025</a:t>
            </a:fld>
            <a:endParaRPr lang="ru-RU"/>
          </a:p>
        </p:txBody>
      </p:sp>
      <p:sp>
        <p:nvSpPr>
          <p:cNvPr id="4" name="Rectangle 4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rtlCol="0" anchor="ctr"/>
          <a:lstStyle>
            <a:extLst/>
          </a:lstStyle>
          <a:p>
            <a:endParaRPr lang="ru-RU"/>
          </a:p>
        </p:txBody>
      </p:sp>
      <p:sp>
        <p:nvSpPr>
          <p:cNvPr id="5" name="Rectangle 5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rtlCol="0">
            <a:normAutofit/>
          </a:bodyPr>
          <a:lstStyle>
            <a:extLst/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Rectangle 6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l" latinLnBrk="0">
              <a:defRPr lang="ru-RU" sz="1200"/>
            </a:lvl1pPr>
            <a:extLst/>
          </a:lstStyle>
          <a:p>
            <a:endParaRPr lang="ru-RU"/>
          </a:p>
        </p:txBody>
      </p:sp>
      <p:sp>
        <p:nvSpPr>
          <p:cNvPr id="7" name="Rectangle 7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r" latinLnBrk="0">
              <a:defRPr lang="ru-RU" sz="1200"/>
            </a:lvl1pPr>
            <a:extLst/>
          </a:lstStyle>
          <a:p>
            <a:fld id="{BE2A7042-DEED-4AA1-9E89-4A16B2572577}" type="slidenum">
              <a:rPr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18802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rtl="0" latinLnBrk="0">
      <a:defRPr lang="ru-RU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latinLnBrk="0">
      <a:defRPr lang="ru-RU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latinLnBrk="0">
      <a:defRPr lang="ru-RU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latinLnBrk="0">
      <a:defRPr lang="ru-RU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latinLnBrk="0">
      <a:defRPr lang="ru-RU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 latinLnBrk="0">
      <a:defRPr lang="ru-RU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 latinLnBrk="0">
      <a:defRPr lang="ru-RU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 latinLnBrk="0">
      <a:defRPr lang="ru-RU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 latinLnBrk="0">
      <a:defRPr lang="ru-RU" sz="1200" kern="1200">
        <a:solidFill>
          <a:schemeClr val="tx1"/>
        </a:solidFill>
        <a:latin typeface="+mn-lt"/>
        <a:ea typeface="+mn-ea"/>
        <a:cs typeface="+mn-cs"/>
      </a:defRPr>
    </a:lvl9pPr>
    <a:extLst/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9668B50E-0B48-4566-8609-C51CF752A7DF}" type="datetimeFigureOut">
              <a:rPr kumimoji="0" lang="ru-RU" smtClean="0">
                <a:solidFill>
                  <a:schemeClr val="bg1"/>
                </a:solidFill>
              </a:rPr>
              <a:pPr algn="r"/>
              <a:t>18.02.2025</a:t>
            </a:fld>
            <a:endParaRPr kumimoji="0" lang="ru-RU">
              <a:solidFill>
                <a:schemeClr val="bg1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endParaRPr kumimoji="0" lang="ru-RU">
              <a:solidFill>
                <a:schemeClr val="bg1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4431D5-1B33-458B-8AFD-CECCB0FA18CB}" type="slidenum">
              <a:rPr kumimoji="0" lang="ru-RU" smtClean="0">
                <a:solidFill>
                  <a:schemeClr val="bg1"/>
                </a:solidFill>
              </a:rPr>
              <a:pPr/>
              <a:t>‹#›</a:t>
            </a:fld>
            <a:endParaRPr kumimoji="0" lang="ru-RU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9668B50E-0B48-4566-8609-C51CF752A7DF}" type="datetimeFigureOut">
              <a:rPr kumimoji="0" lang="ru-RU" smtClean="0">
                <a:solidFill>
                  <a:schemeClr val="bg1"/>
                </a:solidFill>
              </a:rPr>
              <a:pPr algn="r"/>
              <a:t>18.02.2025</a:t>
            </a:fld>
            <a:endParaRPr kumimoji="0" lang="ru-RU">
              <a:solidFill>
                <a:schemeClr val="bg1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endParaRPr kumimoji="0" lang="ru-RU">
              <a:solidFill>
                <a:schemeClr val="bg1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4431D5-1B33-458B-8AFD-CECCB0FA18CB}" type="slidenum">
              <a:rPr kumimoji="0" lang="ru-RU" smtClean="0">
                <a:solidFill>
                  <a:schemeClr val="bg1"/>
                </a:solidFill>
              </a:rPr>
              <a:pPr/>
              <a:t>‹#›</a:t>
            </a:fld>
            <a:endParaRPr kumimoji="0" lang="ru-RU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9668B50E-0B48-4566-8609-C51CF752A7DF}" type="datetimeFigureOut">
              <a:rPr kumimoji="0" lang="ru-RU" smtClean="0">
                <a:solidFill>
                  <a:schemeClr val="bg1"/>
                </a:solidFill>
              </a:rPr>
              <a:pPr algn="r"/>
              <a:t>18.02.2025</a:t>
            </a:fld>
            <a:endParaRPr kumimoji="0" lang="ru-RU">
              <a:solidFill>
                <a:schemeClr val="bg1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endParaRPr kumimoji="0" lang="ru-RU">
              <a:solidFill>
                <a:schemeClr val="bg1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4431D5-1B33-458B-8AFD-CECCB0FA18CB}" type="slidenum">
              <a:rPr kumimoji="0" lang="ru-RU" smtClean="0">
                <a:solidFill>
                  <a:schemeClr val="bg1"/>
                </a:solidFill>
              </a:rPr>
              <a:pPr/>
              <a:t>‹#›</a:t>
            </a:fld>
            <a:endParaRPr kumimoji="0" lang="ru-RU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9B9A1E-AD6D-44C7-A164-F0178D3C4D9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68B50E-0B48-4566-8609-C51CF752A7DF}" type="datetimeFigureOut">
              <a:rPr lang="ru-RU" smtClean="0"/>
              <a:pPr/>
              <a:t>18.02.2025</a:t>
            </a:fld>
            <a:endParaRPr kumimoji="0"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4431D5-1B33-458B-8AFD-CECCB0FA18CB}" type="slidenum">
              <a:rPr lang="ru-RU" smtClean="0"/>
              <a:pPr/>
              <a:t>‹#›</a:t>
            </a:fld>
            <a:endParaRPr kumimoji="0"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9668B50E-0B48-4566-8609-C51CF752A7DF}" type="datetimeFigureOut">
              <a:rPr kumimoji="0" lang="ru-RU" smtClean="0">
                <a:solidFill>
                  <a:schemeClr val="bg1"/>
                </a:solidFill>
              </a:rPr>
              <a:pPr algn="r"/>
              <a:t>18.02.2025</a:t>
            </a:fld>
            <a:endParaRPr kumimoji="0" lang="ru-RU">
              <a:solidFill>
                <a:schemeClr val="bg1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endParaRPr kumimoji="0" lang="ru-RU">
              <a:solidFill>
                <a:schemeClr val="bg1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4431D5-1B33-458B-8AFD-CECCB0FA18CB}" type="slidenum">
              <a:rPr kumimoji="0" lang="ru-RU" smtClean="0">
                <a:solidFill>
                  <a:schemeClr val="bg1"/>
                </a:solidFill>
              </a:rPr>
              <a:pPr/>
              <a:t>‹#›</a:t>
            </a:fld>
            <a:endParaRPr kumimoji="0" lang="ru-RU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9668B50E-0B48-4566-8609-C51CF752A7DF}" type="datetimeFigureOut">
              <a:rPr kumimoji="0" lang="ru-RU" smtClean="0">
                <a:solidFill>
                  <a:schemeClr val="bg1"/>
                </a:solidFill>
              </a:rPr>
              <a:pPr algn="r"/>
              <a:t>18.02.2025</a:t>
            </a:fld>
            <a:endParaRPr kumimoji="0" lang="ru-RU">
              <a:solidFill>
                <a:schemeClr val="bg1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endParaRPr kumimoji="0" lang="ru-RU">
              <a:solidFill>
                <a:schemeClr val="bg1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4431D5-1B33-458B-8AFD-CECCB0FA18CB}" type="slidenum">
              <a:rPr kumimoji="0" lang="ru-RU" smtClean="0">
                <a:solidFill>
                  <a:schemeClr val="bg1"/>
                </a:solidFill>
              </a:rPr>
              <a:pPr/>
              <a:t>‹#›</a:t>
            </a:fld>
            <a:endParaRPr kumimoji="0" lang="ru-RU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9668B50E-0B48-4566-8609-C51CF752A7DF}" type="datetimeFigureOut">
              <a:rPr kumimoji="0" lang="ru-RU" smtClean="0">
                <a:solidFill>
                  <a:schemeClr val="bg1"/>
                </a:solidFill>
              </a:rPr>
              <a:pPr algn="r"/>
              <a:t>18.02.2025</a:t>
            </a:fld>
            <a:endParaRPr kumimoji="0" lang="ru-RU">
              <a:solidFill>
                <a:schemeClr val="bg1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endParaRPr kumimoji="0" lang="ru-RU">
              <a:solidFill>
                <a:schemeClr val="bg1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4431D5-1B33-458B-8AFD-CECCB0FA18CB}" type="slidenum">
              <a:rPr kumimoji="0" lang="ru-RU" smtClean="0">
                <a:solidFill>
                  <a:schemeClr val="bg1"/>
                </a:solidFill>
              </a:rPr>
              <a:pPr/>
              <a:t>‹#›</a:t>
            </a:fld>
            <a:endParaRPr kumimoji="0" lang="ru-RU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9668B50E-0B48-4566-8609-C51CF752A7DF}" type="datetimeFigureOut">
              <a:rPr kumimoji="0" lang="ru-RU" smtClean="0">
                <a:solidFill>
                  <a:schemeClr val="bg1"/>
                </a:solidFill>
              </a:rPr>
              <a:pPr algn="r"/>
              <a:t>18.02.2025</a:t>
            </a:fld>
            <a:endParaRPr kumimoji="0" lang="ru-RU">
              <a:solidFill>
                <a:schemeClr val="bg1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endParaRPr kumimoji="0" lang="ru-RU">
              <a:solidFill>
                <a:schemeClr val="bg1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4431D5-1B33-458B-8AFD-CECCB0FA18CB}" type="slidenum">
              <a:rPr kumimoji="0" lang="ru-RU" smtClean="0">
                <a:solidFill>
                  <a:schemeClr val="bg1"/>
                </a:solidFill>
              </a:rPr>
              <a:pPr/>
              <a:t>‹#›</a:t>
            </a:fld>
            <a:endParaRPr kumimoji="0" lang="ru-RU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9668B50E-0B48-4566-8609-C51CF752A7DF}" type="datetimeFigureOut">
              <a:rPr kumimoji="0" lang="ru-RU" smtClean="0">
                <a:solidFill>
                  <a:schemeClr val="bg1"/>
                </a:solidFill>
              </a:rPr>
              <a:pPr algn="r"/>
              <a:t>18.02.2025</a:t>
            </a:fld>
            <a:endParaRPr kumimoji="0" lang="ru-RU">
              <a:solidFill>
                <a:schemeClr val="bg1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endParaRPr kumimoji="0" lang="ru-RU">
              <a:solidFill>
                <a:schemeClr val="bg1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4431D5-1B33-458B-8AFD-CECCB0FA18CB}" type="slidenum">
              <a:rPr kumimoji="0" lang="ru-RU" smtClean="0">
                <a:solidFill>
                  <a:schemeClr val="bg1"/>
                </a:solidFill>
              </a:rPr>
              <a:pPr/>
              <a:t>‹#›</a:t>
            </a:fld>
            <a:endParaRPr kumimoji="0" lang="ru-RU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9668B50E-0B48-4566-8609-C51CF752A7DF}" type="datetimeFigureOut">
              <a:rPr kumimoji="0" lang="ru-RU" smtClean="0">
                <a:solidFill>
                  <a:schemeClr val="bg1"/>
                </a:solidFill>
              </a:rPr>
              <a:pPr algn="r"/>
              <a:t>18.02.2025</a:t>
            </a:fld>
            <a:endParaRPr kumimoji="0" lang="ru-RU">
              <a:solidFill>
                <a:schemeClr val="bg1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endParaRPr kumimoji="0" lang="ru-RU">
              <a:solidFill>
                <a:schemeClr val="bg1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4431D5-1B33-458B-8AFD-CECCB0FA18CB}" type="slidenum">
              <a:rPr kumimoji="0" lang="ru-RU" smtClean="0">
                <a:solidFill>
                  <a:schemeClr val="bg1"/>
                </a:solidFill>
              </a:rPr>
              <a:pPr/>
              <a:t>‹#›</a:t>
            </a:fld>
            <a:endParaRPr kumimoji="0" lang="ru-RU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9668B50E-0B48-4566-8609-C51CF752A7DF}" type="datetimeFigureOut">
              <a:rPr kumimoji="0" lang="ru-RU" smtClean="0">
                <a:solidFill>
                  <a:schemeClr val="bg1"/>
                </a:solidFill>
              </a:rPr>
              <a:pPr algn="r"/>
              <a:t>18.02.2025</a:t>
            </a:fld>
            <a:endParaRPr kumimoji="0" lang="ru-RU">
              <a:solidFill>
                <a:schemeClr val="bg1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endParaRPr kumimoji="0" lang="ru-RU">
              <a:solidFill>
                <a:schemeClr val="bg1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4431D5-1B33-458B-8AFD-CECCB0FA18CB}" type="slidenum">
              <a:rPr kumimoji="0" lang="ru-RU" smtClean="0">
                <a:solidFill>
                  <a:schemeClr val="bg1"/>
                </a:solidFill>
              </a:rPr>
              <a:pPr/>
              <a:t>‹#›</a:t>
            </a:fld>
            <a:endParaRPr kumimoji="0" lang="ru-RU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r"/>
            <a:fld id="{9668B50E-0B48-4566-8609-C51CF752A7DF}" type="datetimeFigureOut">
              <a:rPr kumimoji="0" lang="ru-RU" smtClean="0">
                <a:solidFill>
                  <a:schemeClr val="bg1"/>
                </a:solidFill>
              </a:rPr>
              <a:pPr algn="r"/>
              <a:t>18.02.2025</a:t>
            </a:fld>
            <a:endParaRPr kumimoji="0" lang="ru-RU">
              <a:solidFill>
                <a:schemeClr val="bg1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l"/>
            <a:endParaRPr kumimoji="0" lang="ru-RU">
              <a:solidFill>
                <a:schemeClr val="bg1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4431D5-1B33-458B-8AFD-CECCB0FA18CB}" type="slidenum">
              <a:rPr kumimoji="0" lang="ru-RU" smtClean="0">
                <a:solidFill>
                  <a:schemeClr val="bg1"/>
                </a:solidFill>
              </a:rPr>
              <a:pPr/>
              <a:t>‹#›</a:t>
            </a:fld>
            <a:endParaRPr kumimoji="0" lang="ru-RU">
              <a:solidFill>
                <a:schemeClr val="bg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3" r:id="rId4"/>
    <p:sldLayoutId id="2147483694" r:id="rId5"/>
    <p:sldLayoutId id="2147483695" r:id="rId6"/>
    <p:sldLayoutId id="2147483696" r:id="rId7"/>
    <p:sldLayoutId id="2147483697" r:id="rId8"/>
    <p:sldLayoutId id="2147483698" r:id="rId9"/>
    <p:sldLayoutId id="2147483699" r:id="rId10"/>
    <p:sldLayoutId id="2147483700" r:id="rId11"/>
    <p:sldLayoutId id="2147483703" r:id="rId12"/>
  </p:sldLayoutIdLst>
  <p:transition>
    <p:fade/>
  </p:transition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wmf"/><Relationship Id="rId4" Type="http://schemas.openxmlformats.org/officeDocument/2006/relationships/image" Target="../media/image11.wmf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slide" Target="slide25.xml"/><Relationship Id="rId13" Type="http://schemas.openxmlformats.org/officeDocument/2006/relationships/slide" Target="slide22.xml"/><Relationship Id="rId3" Type="http://schemas.openxmlformats.org/officeDocument/2006/relationships/slide" Target="slide26.xml"/><Relationship Id="rId7" Type="http://schemas.openxmlformats.org/officeDocument/2006/relationships/slide" Target="slide27.xml"/><Relationship Id="rId12" Type="http://schemas.openxmlformats.org/officeDocument/2006/relationships/slide" Target="slide21.xml"/><Relationship Id="rId2" Type="http://schemas.openxmlformats.org/officeDocument/2006/relationships/slide" Target="slide16.xml"/><Relationship Id="rId1" Type="http://schemas.openxmlformats.org/officeDocument/2006/relationships/slideLayout" Target="../slideLayouts/slideLayout7.xml"/><Relationship Id="rId6" Type="http://schemas.openxmlformats.org/officeDocument/2006/relationships/slide" Target="slide18.xml"/><Relationship Id="rId11" Type="http://schemas.openxmlformats.org/officeDocument/2006/relationships/slide" Target="slide23.xml"/><Relationship Id="rId5" Type="http://schemas.openxmlformats.org/officeDocument/2006/relationships/slide" Target="slide24.xml"/><Relationship Id="rId10" Type="http://schemas.openxmlformats.org/officeDocument/2006/relationships/slide" Target="slide20.xml"/><Relationship Id="rId4" Type="http://schemas.openxmlformats.org/officeDocument/2006/relationships/slide" Target="slide19.xml"/><Relationship Id="rId9" Type="http://schemas.openxmlformats.org/officeDocument/2006/relationships/slide" Target="slide1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" Target="slide15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" Target="slide15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" Target="slide1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" Target="slide15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" Target="slide15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" Target="slide1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" Target="slide15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" Target="slide15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" Target="slide15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" Target="slide15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" Target="slide15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" Target="slide15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7" Type="http://schemas.openxmlformats.org/officeDocument/2006/relationships/slide" Target="slide12.xml"/><Relationship Id="rId2" Type="http://schemas.openxmlformats.org/officeDocument/2006/relationships/slide" Target="slide7.xml"/><Relationship Id="rId1" Type="http://schemas.openxmlformats.org/officeDocument/2006/relationships/slideLayout" Target="../slideLayouts/slideLayout12.xml"/><Relationship Id="rId6" Type="http://schemas.openxmlformats.org/officeDocument/2006/relationships/slide" Target="slide11.xml"/><Relationship Id="rId5" Type="http://schemas.openxmlformats.org/officeDocument/2006/relationships/slide" Target="slide10.xml"/><Relationship Id="rId4" Type="http://schemas.openxmlformats.org/officeDocument/2006/relationships/slide" Target="slide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Группа 6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pic>
          <p:nvPicPr>
            <p:cNvPr id="2" name="Рисунок 1" descr="исходник.jpg"/>
            <p:cNvPicPr>
              <a:picLocks noChangeAspect="1"/>
            </p:cNvPicPr>
            <p:nvPr/>
          </p:nvPicPr>
          <p:blipFill>
            <a:blip r:embed="rId2">
              <a:duotone>
                <a:schemeClr val="accent5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</p:spPr>
        </p:pic>
        <p:grpSp>
          <p:nvGrpSpPr>
            <p:cNvPr id="6" name="Группа 5"/>
            <p:cNvGrpSpPr/>
            <p:nvPr/>
          </p:nvGrpSpPr>
          <p:grpSpPr>
            <a:xfrm>
              <a:off x="2285984" y="2214554"/>
              <a:ext cx="6286544" cy="4286256"/>
              <a:chOff x="1785918" y="3214686"/>
              <a:chExt cx="4929222" cy="3214686"/>
            </a:xfrm>
          </p:grpSpPr>
          <p:pic>
            <p:nvPicPr>
              <p:cNvPr id="4" name="Рисунок 3" descr="нолик.png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4286248" y="3214686"/>
                <a:ext cx="2428892" cy="3165083"/>
              </a:xfrm>
              <a:prstGeom prst="rect">
                <a:avLst/>
              </a:prstGeom>
            </p:spPr>
          </p:pic>
          <p:pic>
            <p:nvPicPr>
              <p:cNvPr id="3" name="Рисунок 2" descr="единица.png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 flipH="1">
                <a:off x="1785918" y="3214686"/>
                <a:ext cx="2717570" cy="3214686"/>
              </a:xfrm>
              <a:prstGeom prst="rect">
                <a:avLst/>
              </a:prstGeom>
            </p:spPr>
          </p:pic>
        </p:grpSp>
        <p:sp>
          <p:nvSpPr>
            <p:cNvPr id="5" name="Прямоугольник 4"/>
            <p:cNvSpPr/>
            <p:nvPr/>
          </p:nvSpPr>
          <p:spPr>
            <a:xfrm>
              <a:off x="357158" y="214290"/>
              <a:ext cx="5109091" cy="35394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r>
                <a:rPr lang="ru-RU" sz="7200" b="1" spc="50" dirty="0" smtClean="0">
                  <a:ln w="11430"/>
                  <a:gradFill>
                    <a:gsLst>
                      <a:gs pos="25000">
                        <a:schemeClr val="accent2">
                          <a:satMod val="155000"/>
                        </a:schemeClr>
                      </a:gs>
                      <a:gs pos="100000">
                        <a:schemeClr val="accent2">
                          <a:shade val="45000"/>
                          <a:satMod val="165000"/>
                        </a:schemeClr>
                      </a:gs>
                    </a:gsLst>
                    <a:lin ang="5400000"/>
                  </a:gra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</a:rPr>
                <a:t>Б</a:t>
              </a:r>
              <a:r>
                <a:rPr lang="ru-RU" sz="4400" b="1" i="1" spc="50" dirty="0" smtClean="0">
                  <a:ln w="11430"/>
                  <a:gradFill>
                    <a:gsLst>
                      <a:gs pos="25000">
                        <a:schemeClr val="accent2">
                          <a:satMod val="155000"/>
                        </a:schemeClr>
                      </a:gs>
                      <a:gs pos="100000">
                        <a:schemeClr val="accent2">
                          <a:shade val="45000"/>
                          <a:satMod val="165000"/>
                        </a:schemeClr>
                      </a:gs>
                    </a:gsLst>
                    <a:lin ang="5400000"/>
                  </a:gra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</a:rPr>
                <a:t>ольшой</a:t>
              </a:r>
              <a:endParaRPr lang="ru-RU" sz="5400" b="1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endParaRPr>
            </a:p>
            <a:p>
              <a:r>
                <a:rPr sz="7200" b="1" spc="50" smtClean="0">
                  <a:ln w="11430"/>
                  <a:gradFill>
                    <a:gsLst>
                      <a:gs pos="25000">
                        <a:schemeClr val="accent2">
                          <a:satMod val="155000"/>
                        </a:schemeClr>
                      </a:gs>
                      <a:gs pos="100000">
                        <a:schemeClr val="accent2">
                          <a:shade val="45000"/>
                          <a:satMod val="165000"/>
                        </a:schemeClr>
                      </a:gs>
                    </a:gsLst>
                    <a:lin ang="5400000"/>
                  </a:gra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</a:rPr>
                <a:t>И</a:t>
              </a:r>
              <a:r>
                <a:rPr sz="4400" b="1" i="1" spc="50" smtClean="0">
                  <a:ln w="11430"/>
                  <a:gradFill>
                    <a:gsLst>
                      <a:gs pos="25000">
                        <a:schemeClr val="accent2">
                          <a:satMod val="155000"/>
                        </a:schemeClr>
                      </a:gs>
                      <a:gs pos="100000">
                        <a:schemeClr val="accent2">
                          <a:shade val="45000"/>
                          <a:satMod val="165000"/>
                        </a:schemeClr>
                      </a:gs>
                    </a:gsLst>
                    <a:lin ang="5400000"/>
                  </a:gra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</a:rPr>
                <a:t>нформационный</a:t>
              </a:r>
              <a:endParaRPr sz="5400" b="1" i="1" spc="5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endParaRPr>
            </a:p>
            <a:p>
              <a:r>
                <a:rPr sz="8000" b="1" spc="50" smtClean="0">
                  <a:ln w="11430"/>
                  <a:gradFill>
                    <a:gsLst>
                      <a:gs pos="25000">
                        <a:schemeClr val="accent2">
                          <a:satMod val="155000"/>
                        </a:schemeClr>
                      </a:gs>
                      <a:gs pos="100000">
                        <a:schemeClr val="accent2">
                          <a:shade val="45000"/>
                          <a:satMod val="165000"/>
                        </a:schemeClr>
                      </a:gs>
                    </a:gsLst>
                    <a:lin ang="5400000"/>
                  </a:gra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</a:rPr>
                <a:t>Т</a:t>
              </a:r>
              <a:r>
                <a:rPr sz="4400" b="1" i="1" spc="50" smtClean="0">
                  <a:ln w="11430"/>
                  <a:gradFill>
                    <a:gsLst>
                      <a:gs pos="25000">
                        <a:schemeClr val="accent2">
                          <a:satMod val="155000"/>
                        </a:schemeClr>
                      </a:gs>
                      <a:gs pos="100000">
                        <a:schemeClr val="accent2">
                          <a:shade val="45000"/>
                          <a:satMod val="165000"/>
                        </a:schemeClr>
                      </a:gs>
                    </a:gsLst>
                    <a:lin ang="5400000"/>
                  </a:gra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</a:rPr>
                <a:t>урнир</a:t>
              </a:r>
              <a:endParaRPr lang="ru-RU" sz="5400" b="1" i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51" name="WordArt 3"/>
          <p:cNvSpPr>
            <a:spLocks noChangeArrowheads="1" noChangeShapeType="1" noTextEdit="1"/>
          </p:cNvSpPr>
          <p:nvPr/>
        </p:nvSpPr>
        <p:spPr bwMode="auto">
          <a:xfrm>
            <a:off x="2124075" y="4581525"/>
            <a:ext cx="4679950" cy="1295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noFill/>
                  <a:round/>
                  <a:headEnd/>
                  <a:tailEnd/>
                </a:ln>
                <a:solidFill>
                  <a:srgbClr val="00B0F0"/>
                </a:soli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Дисковод</a:t>
            </a:r>
          </a:p>
        </p:txBody>
      </p:sp>
      <p:pic>
        <p:nvPicPr>
          <p:cNvPr id="40964" name="Picture 5" descr="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42988" y="1484313"/>
            <a:ext cx="6408737" cy="2178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Управляющая кнопка: возврат 5">
            <a:hlinkClick r:id="" action="ppaction://hlinkshowjump?jump=lastslideviewed" highlightClick="1"/>
          </p:cNvPr>
          <p:cNvSpPr/>
          <p:nvPr/>
        </p:nvSpPr>
        <p:spPr>
          <a:xfrm>
            <a:off x="3857620" y="6072206"/>
            <a:ext cx="1000132" cy="571504"/>
          </a:xfrm>
          <a:prstGeom prst="actionButtonReturn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accent1"/>
            </a:solidFill>
          </a:ln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7" name="Управляющая кнопка: назад 6">
            <a:hlinkClick r:id="" action="ppaction://hlinkshowjump?jump=previousslide" highlightClick="1"/>
          </p:cNvPr>
          <p:cNvSpPr/>
          <p:nvPr/>
        </p:nvSpPr>
        <p:spPr>
          <a:xfrm>
            <a:off x="285720" y="6215082"/>
            <a:ext cx="1000132" cy="428628"/>
          </a:xfrm>
          <a:prstGeom prst="actionButtonBackPrevious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accent1"/>
            </a:solidFill>
          </a:ln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Управляющая кнопка: далее 7">
            <a:hlinkClick r:id="" action="ppaction://hlinkshowjump?jump=nextslide" highlightClick="1"/>
          </p:cNvPr>
          <p:cNvSpPr/>
          <p:nvPr/>
        </p:nvSpPr>
        <p:spPr>
          <a:xfrm>
            <a:off x="7858148" y="6143644"/>
            <a:ext cx="928694" cy="428628"/>
          </a:xfrm>
          <a:prstGeom prst="actionButtonForwardNex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accent1"/>
            </a:solidFill>
          </a:ln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00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00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0051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075" name="WordArt 3"/>
          <p:cNvSpPr>
            <a:spLocks noChangeArrowheads="1" noChangeShapeType="1" noTextEdit="1"/>
          </p:cNvSpPr>
          <p:nvPr/>
        </p:nvSpPr>
        <p:spPr bwMode="auto">
          <a:xfrm>
            <a:off x="2124075" y="4581525"/>
            <a:ext cx="4679950" cy="1295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noFill/>
                  <a:round/>
                  <a:headEnd/>
                  <a:tailEnd/>
                </a:ln>
                <a:solidFill>
                  <a:srgbClr val="7030A0"/>
                </a:soli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Клавиатура</a:t>
            </a:r>
          </a:p>
        </p:txBody>
      </p:sp>
      <p:grpSp>
        <p:nvGrpSpPr>
          <p:cNvPr id="2" name="Group 5"/>
          <p:cNvGrpSpPr>
            <a:grpSpLocks noChangeAspect="1"/>
          </p:cNvGrpSpPr>
          <p:nvPr/>
        </p:nvGrpSpPr>
        <p:grpSpPr bwMode="auto">
          <a:xfrm>
            <a:off x="971550" y="1844675"/>
            <a:ext cx="7453313" cy="1824038"/>
            <a:chOff x="2355" y="5596"/>
            <a:chExt cx="9085" cy="2222"/>
          </a:xfrm>
        </p:grpSpPr>
        <p:sp>
          <p:nvSpPr>
            <p:cNvPr id="41989" name="AutoShape 6"/>
            <p:cNvSpPr>
              <a:spLocks noChangeAspect="1" noChangeArrowheads="1"/>
            </p:cNvSpPr>
            <p:nvPr/>
          </p:nvSpPr>
          <p:spPr bwMode="auto">
            <a:xfrm>
              <a:off x="2355" y="5596"/>
              <a:ext cx="9085" cy="22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pic>
          <p:nvPicPr>
            <p:cNvPr id="41990" name="Picture 7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4302" y="6029"/>
              <a:ext cx="2450" cy="178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1991" name="WordArt 8"/>
            <p:cNvSpPr>
              <a:spLocks noChangeArrowheads="1" noChangeShapeType="1" noTextEdit="1"/>
            </p:cNvSpPr>
            <p:nvPr/>
          </p:nvSpPr>
          <p:spPr bwMode="auto">
            <a:xfrm>
              <a:off x="10358" y="5812"/>
              <a:ext cx="228" cy="456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3600" b="1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Times New Roman"/>
                  <a:cs typeface="Times New Roman"/>
                </a:rPr>
                <a:t>,</a:t>
              </a:r>
            </a:p>
          </p:txBody>
        </p:sp>
        <p:pic>
          <p:nvPicPr>
            <p:cNvPr id="41992" name="Picture 9" descr="MCj02153710000[1]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3653" y="5812"/>
              <a:ext cx="932" cy="159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3" name="Group 10"/>
            <p:cNvGrpSpPr>
              <a:grpSpLocks/>
            </p:cNvGrpSpPr>
            <p:nvPr/>
          </p:nvGrpSpPr>
          <p:grpSpPr bwMode="auto">
            <a:xfrm>
              <a:off x="2788" y="5812"/>
              <a:ext cx="981" cy="455"/>
              <a:chOff x="3198" y="1162"/>
              <a:chExt cx="589" cy="273"/>
            </a:xfrm>
          </p:grpSpPr>
          <p:sp>
            <p:nvSpPr>
              <p:cNvPr id="42002" name="WordArt 11"/>
              <p:cNvSpPr>
                <a:spLocks noChangeArrowheads="1" noChangeShapeType="1" noTextEdit="1"/>
              </p:cNvSpPr>
              <p:nvPr/>
            </p:nvSpPr>
            <p:spPr bwMode="auto">
              <a:xfrm>
                <a:off x="3424" y="1162"/>
                <a:ext cx="136" cy="273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ru-RU" sz="3600" b="1" kern="1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000000"/>
                    </a:solidFill>
                    <a:latin typeface="Times New Roman"/>
                    <a:cs typeface="Times New Roman"/>
                  </a:rPr>
                  <a:t>,</a:t>
                </a:r>
              </a:p>
            </p:txBody>
          </p:sp>
          <p:grpSp>
            <p:nvGrpSpPr>
              <p:cNvPr id="4" name="Group 12"/>
              <p:cNvGrpSpPr>
                <a:grpSpLocks/>
              </p:cNvGrpSpPr>
              <p:nvPr/>
            </p:nvGrpSpPr>
            <p:grpSpPr bwMode="auto">
              <a:xfrm>
                <a:off x="3198" y="1162"/>
                <a:ext cx="589" cy="273"/>
                <a:chOff x="3198" y="1162"/>
                <a:chExt cx="589" cy="273"/>
              </a:xfrm>
            </p:grpSpPr>
            <p:sp>
              <p:nvSpPr>
                <p:cNvPr id="42004" name="WordArt 13"/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3198" y="1162"/>
                  <a:ext cx="136" cy="273"/>
                </a:xfrm>
                <a:prstGeom prst="rect">
                  <a:avLst/>
                </a:prstGeom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/>
                  <a:r>
                    <a:rPr lang="ru-RU" sz="3600" b="1" kern="10">
                      <a:ln w="9525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solidFill>
                        <a:srgbClr val="000000"/>
                      </a:solidFill>
                      <a:latin typeface="Times New Roman"/>
                      <a:cs typeface="Times New Roman"/>
                    </a:rPr>
                    <a:t>,</a:t>
                  </a:r>
                </a:p>
              </p:txBody>
            </p:sp>
            <p:sp>
              <p:nvSpPr>
                <p:cNvPr id="42005" name="WordArt 14"/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3651" y="1162"/>
                  <a:ext cx="136" cy="273"/>
                </a:xfrm>
                <a:prstGeom prst="rect">
                  <a:avLst/>
                </a:prstGeom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/>
                  <a:r>
                    <a:rPr lang="ru-RU" sz="3600" b="1" kern="10">
                      <a:ln w="9525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solidFill>
                        <a:srgbClr val="000000"/>
                      </a:solidFill>
                      <a:latin typeface="Times New Roman"/>
                      <a:cs typeface="Times New Roman"/>
                    </a:rPr>
                    <a:t>,</a:t>
                  </a:r>
                </a:p>
              </p:txBody>
            </p:sp>
          </p:grpSp>
        </p:grpSp>
        <p:sp>
          <p:nvSpPr>
            <p:cNvPr id="41994" name="WordArt 15"/>
            <p:cNvSpPr>
              <a:spLocks noChangeArrowheads="1" noChangeShapeType="1" noTextEdit="1"/>
            </p:cNvSpPr>
            <p:nvPr/>
          </p:nvSpPr>
          <p:spPr bwMode="auto">
            <a:xfrm>
              <a:off x="5816" y="5812"/>
              <a:ext cx="454" cy="415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3600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Times New Roman"/>
                  <a:cs typeface="Times New Roman"/>
                </a:rPr>
                <a:t>лк</a:t>
              </a:r>
            </a:p>
          </p:txBody>
        </p:sp>
        <p:grpSp>
          <p:nvGrpSpPr>
            <p:cNvPr id="5" name="Group 16"/>
            <p:cNvGrpSpPr>
              <a:grpSpLocks/>
            </p:cNvGrpSpPr>
            <p:nvPr/>
          </p:nvGrpSpPr>
          <p:grpSpPr bwMode="auto">
            <a:xfrm>
              <a:off x="5600" y="6029"/>
              <a:ext cx="680" cy="377"/>
              <a:chOff x="2835" y="3022"/>
              <a:chExt cx="408" cy="227"/>
            </a:xfrm>
          </p:grpSpPr>
          <p:sp>
            <p:nvSpPr>
              <p:cNvPr id="42000" name="Line 17"/>
              <p:cNvSpPr>
                <a:spLocks noChangeShapeType="1"/>
              </p:cNvSpPr>
              <p:nvPr/>
            </p:nvSpPr>
            <p:spPr bwMode="auto">
              <a:xfrm flipV="1">
                <a:off x="2835" y="3022"/>
                <a:ext cx="408" cy="227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2001" name="Line 18"/>
              <p:cNvSpPr>
                <a:spLocks noChangeShapeType="1"/>
              </p:cNvSpPr>
              <p:nvPr/>
            </p:nvSpPr>
            <p:spPr bwMode="auto">
              <a:xfrm flipH="1" flipV="1">
                <a:off x="2880" y="3022"/>
                <a:ext cx="363" cy="227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pic>
          <p:nvPicPr>
            <p:cNvPr id="41996" name="Picture 19" descr="MCj01511910000[1]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8844" y="5812"/>
              <a:ext cx="1333" cy="14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1997" name="WordArt 20"/>
            <p:cNvSpPr>
              <a:spLocks noChangeArrowheads="1" noChangeShapeType="1" noTextEdit="1"/>
            </p:cNvSpPr>
            <p:nvPr/>
          </p:nvSpPr>
          <p:spPr bwMode="auto">
            <a:xfrm>
              <a:off x="6897" y="5897"/>
              <a:ext cx="227" cy="456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3600" b="1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Times New Roman"/>
                  <a:cs typeface="Times New Roman"/>
                </a:rPr>
                <a:t>,</a:t>
              </a:r>
            </a:p>
          </p:txBody>
        </p:sp>
        <p:sp>
          <p:nvSpPr>
            <p:cNvPr id="41998" name="WordArt 21"/>
            <p:cNvSpPr>
              <a:spLocks noChangeArrowheads="1" noChangeShapeType="1" noTextEdit="1"/>
            </p:cNvSpPr>
            <p:nvPr/>
          </p:nvSpPr>
          <p:spPr bwMode="auto">
            <a:xfrm>
              <a:off x="8411" y="5897"/>
              <a:ext cx="226" cy="456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3600" b="1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Times New Roman"/>
                  <a:cs typeface="Times New Roman"/>
                </a:rPr>
                <a:t>,</a:t>
              </a:r>
            </a:p>
          </p:txBody>
        </p:sp>
        <p:pic>
          <p:nvPicPr>
            <p:cNvPr id="41999" name="Picture 22" descr="MCj02815960000[1]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7201" y="5596"/>
              <a:ext cx="1038" cy="17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2" name="Управляющая кнопка: возврат 21">
            <a:hlinkClick r:id="" action="ppaction://hlinkshowjump?jump=lastslideviewed" highlightClick="1"/>
          </p:cNvPr>
          <p:cNvSpPr/>
          <p:nvPr/>
        </p:nvSpPr>
        <p:spPr>
          <a:xfrm>
            <a:off x="3857620" y="6072206"/>
            <a:ext cx="1000132" cy="571504"/>
          </a:xfrm>
          <a:prstGeom prst="actionButtonReturn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accent1"/>
            </a:solidFill>
          </a:ln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4" name="Управляющая кнопка: назад 23">
            <a:hlinkClick r:id="" action="ppaction://hlinkshowjump?jump=previousslide" highlightClick="1"/>
          </p:cNvPr>
          <p:cNvSpPr/>
          <p:nvPr/>
        </p:nvSpPr>
        <p:spPr>
          <a:xfrm>
            <a:off x="285720" y="6215082"/>
            <a:ext cx="1000132" cy="428628"/>
          </a:xfrm>
          <a:prstGeom prst="actionButtonBackPrevious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accent1"/>
            </a:solidFill>
          </a:ln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Управляющая кнопка: далее 24">
            <a:hlinkClick r:id="" action="ppaction://hlinkshowjump?jump=nextslide" highlightClick="1"/>
          </p:cNvPr>
          <p:cNvSpPr/>
          <p:nvPr/>
        </p:nvSpPr>
        <p:spPr>
          <a:xfrm>
            <a:off x="7858148" y="6143644"/>
            <a:ext cx="928694" cy="428628"/>
          </a:xfrm>
          <a:prstGeom prst="actionButtonForwardNex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accent1"/>
            </a:solidFill>
          </a:ln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10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10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1075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099" name="WordArt 3"/>
          <p:cNvSpPr>
            <a:spLocks noChangeArrowheads="1" noChangeShapeType="1" noTextEdit="1"/>
          </p:cNvSpPr>
          <p:nvPr/>
        </p:nvSpPr>
        <p:spPr bwMode="auto">
          <a:xfrm>
            <a:off x="2124075" y="4581525"/>
            <a:ext cx="4679950" cy="1295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noFill/>
                  <a:round/>
                  <a:headEnd/>
                  <a:tailEnd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Сканер</a:t>
            </a:r>
          </a:p>
        </p:txBody>
      </p:sp>
      <p:pic>
        <p:nvPicPr>
          <p:cNvPr id="43012" name="Picture 22" descr="Рисунок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00113" y="1484313"/>
            <a:ext cx="7056437" cy="2293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Управляющая кнопка: возврат 4">
            <a:hlinkClick r:id="" action="ppaction://hlinkshowjump?jump=lastslideviewed" highlightClick="1"/>
          </p:cNvPr>
          <p:cNvSpPr/>
          <p:nvPr/>
        </p:nvSpPr>
        <p:spPr>
          <a:xfrm>
            <a:off x="3857620" y="6072206"/>
            <a:ext cx="1000132" cy="571504"/>
          </a:xfrm>
          <a:prstGeom prst="actionButtonReturn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accent1"/>
            </a:solidFill>
          </a:ln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7" name="Управляющая кнопка: назад 6">
            <a:hlinkClick r:id="" action="ppaction://hlinkshowjump?jump=previousslide" highlightClick="1"/>
          </p:cNvPr>
          <p:cNvSpPr/>
          <p:nvPr/>
        </p:nvSpPr>
        <p:spPr>
          <a:xfrm>
            <a:off x="285720" y="6215082"/>
            <a:ext cx="1000132" cy="428628"/>
          </a:xfrm>
          <a:prstGeom prst="actionButtonBackPrevious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accent1"/>
            </a:solidFill>
          </a:ln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Управляющая кнопка: далее 7">
            <a:hlinkClick r:id="" action="ppaction://hlinkshowjump?jump=nextslide" highlightClick="1"/>
          </p:cNvPr>
          <p:cNvSpPr/>
          <p:nvPr/>
        </p:nvSpPr>
        <p:spPr>
          <a:xfrm>
            <a:off x="7858148" y="6143644"/>
            <a:ext cx="928694" cy="428628"/>
          </a:xfrm>
          <a:prstGeom prst="actionButtonForwardNex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accent1"/>
            </a:solidFill>
          </a:ln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20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20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2099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785794"/>
            <a:ext cx="7848600" cy="928694"/>
          </a:xfrm>
        </p:spPr>
        <p:txBody>
          <a:bodyPr>
            <a:normAutofit fontScale="90000"/>
          </a:bodyPr>
          <a:lstStyle/>
          <a:p>
            <a:r>
              <a:rPr lang="ru-RU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4</a:t>
            </a:r>
            <a:r>
              <a:rPr b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. ТУР </a:t>
            </a:r>
            <a:r>
              <a:rPr b="1" smtClean="0">
                <a:solidFill>
                  <a:srgbClr val="FF0000"/>
                </a:solidFill>
              </a:rPr>
              <a:t/>
            </a:r>
            <a:br>
              <a:rPr b="1" smtClean="0">
                <a:solidFill>
                  <a:srgbClr val="FF0000"/>
                </a:solidFill>
              </a:rPr>
            </a:br>
            <a:r>
              <a:rPr b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«Задание капитанам»</a:t>
            </a:r>
            <a:br>
              <a:rPr b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857364"/>
            <a:ext cx="8229600" cy="4043378"/>
          </a:xfrm>
        </p:spPr>
        <p:txBody>
          <a:bodyPr>
            <a:normAutofit fontScale="55000" lnSpcReduction="20000"/>
          </a:bodyPr>
          <a:lstStyle/>
          <a:p>
            <a:pPr algn="ctr">
              <a:buNone/>
            </a:pPr>
            <a:r>
              <a:rPr b="1" smtClean="0">
                <a:solidFill>
                  <a:schemeClr val="tx1"/>
                </a:solidFill>
              </a:rPr>
              <a:t>#########</a:t>
            </a:r>
          </a:p>
          <a:p>
            <a:pPr algn="ctr">
              <a:buNone/>
            </a:pPr>
            <a:r>
              <a:rPr b="1" smtClean="0">
                <a:solidFill>
                  <a:schemeClr val="tx1"/>
                </a:solidFill>
              </a:rPr>
              <a:t>##### КАПИТАН#####</a:t>
            </a:r>
          </a:p>
          <a:p>
            <a:pPr algn="ctr">
              <a:buNone/>
            </a:pPr>
            <a:r>
              <a:rPr b="1" smtClean="0">
                <a:solidFill>
                  <a:schemeClr val="tx1"/>
                </a:solidFill>
              </a:rPr>
              <a:t>###########################</a:t>
            </a:r>
          </a:p>
          <a:p>
            <a:pPr algn="ctr">
              <a:buNone/>
            </a:pPr>
            <a:r>
              <a:rPr b="1" smtClean="0">
                <a:solidFill>
                  <a:schemeClr val="tx1"/>
                </a:solidFill>
              </a:rPr>
              <a:t>!      @        @     !</a:t>
            </a:r>
          </a:p>
          <a:p>
            <a:pPr algn="ctr">
              <a:buNone/>
            </a:pPr>
            <a:r>
              <a:rPr lang="en-US" b="1" dirty="0" smtClean="0">
                <a:solidFill>
                  <a:schemeClr val="tx1"/>
                </a:solidFill>
              </a:rPr>
              <a:t>O</a:t>
            </a:r>
            <a:r>
              <a:rPr b="1" smtClean="0">
                <a:solidFill>
                  <a:schemeClr val="tx1"/>
                </a:solidFill>
              </a:rPr>
              <a:t>!          %        !</a:t>
            </a:r>
            <a:r>
              <a:rPr lang="en-US" b="1" dirty="0" smtClean="0">
                <a:solidFill>
                  <a:schemeClr val="tx1"/>
                </a:solidFill>
              </a:rPr>
              <a:t>O</a:t>
            </a:r>
            <a:endParaRPr b="1" smtClean="0">
              <a:solidFill>
                <a:schemeClr val="tx1"/>
              </a:solidFill>
            </a:endParaRPr>
          </a:p>
          <a:p>
            <a:pPr algn="ctr">
              <a:buNone/>
            </a:pPr>
            <a:r>
              <a:rPr b="1" smtClean="0">
                <a:solidFill>
                  <a:schemeClr val="tx1"/>
                </a:solidFill>
              </a:rPr>
              <a:t>!    \_____/   !</a:t>
            </a:r>
          </a:p>
          <a:p>
            <a:pPr algn="ctr">
              <a:buNone/>
            </a:pPr>
            <a:r>
              <a:rPr b="1" smtClean="0">
                <a:solidFill>
                  <a:schemeClr val="tx1"/>
                </a:solidFill>
              </a:rPr>
              <a:t>!       !</a:t>
            </a:r>
          </a:p>
          <a:p>
            <a:pPr algn="ctr">
              <a:buNone/>
            </a:pPr>
            <a:r>
              <a:rPr b="1" smtClean="0">
                <a:solidFill>
                  <a:schemeClr val="tx1"/>
                </a:solidFill>
              </a:rPr>
              <a:t>$$$$$$$$$</a:t>
            </a:r>
          </a:p>
          <a:p>
            <a:pPr algn="ctr">
              <a:buNone/>
            </a:pPr>
            <a:r>
              <a:rPr b="1" smtClean="0">
                <a:solidFill>
                  <a:schemeClr val="tx1"/>
                </a:solidFill>
              </a:rPr>
              <a:t>$$$$$$$</a:t>
            </a:r>
          </a:p>
          <a:p>
            <a:pPr algn="ctr">
              <a:buNone/>
            </a:pPr>
            <a:r>
              <a:rPr b="1" smtClean="0">
                <a:solidFill>
                  <a:schemeClr val="tx1"/>
                </a:solidFill>
              </a:rPr>
              <a:t>$$$$$</a:t>
            </a:r>
          </a:p>
          <a:p>
            <a:pPr algn="ctr">
              <a:buNone/>
            </a:pPr>
            <a:r>
              <a:rPr b="1" smtClean="0">
                <a:solidFill>
                  <a:schemeClr val="tx1"/>
                </a:solidFill>
              </a:rPr>
              <a:t>$$$</a:t>
            </a:r>
          </a:p>
          <a:p>
            <a:pPr algn="ctr">
              <a:buNone/>
            </a:pPr>
            <a:endParaRPr smtClean="0"/>
          </a:p>
          <a:p>
            <a:pPr>
              <a:buNone/>
            </a:pPr>
            <a:r>
              <a:rPr sz="4600" smtClean="0"/>
              <a:t>$ - символ</a:t>
            </a:r>
            <a:endParaRPr lang="ru-RU" dirty="0"/>
          </a:p>
        </p:txBody>
      </p:sp>
      <p:sp>
        <p:nvSpPr>
          <p:cNvPr id="4" name="Управляющая кнопка: назад 3">
            <a:hlinkClick r:id="" action="ppaction://hlinkshowjump?jump=previousslide" highlightClick="1"/>
          </p:cNvPr>
          <p:cNvSpPr/>
          <p:nvPr/>
        </p:nvSpPr>
        <p:spPr>
          <a:xfrm>
            <a:off x="285720" y="6215082"/>
            <a:ext cx="1000132" cy="428628"/>
          </a:xfrm>
          <a:prstGeom prst="actionButtonBackPrevious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accent1"/>
            </a:solidFill>
          </a:ln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Управляющая кнопка: далее 4">
            <a:hlinkClick r:id="" action="ppaction://hlinkshowjump?jump=nextslide" highlightClick="1"/>
          </p:cNvPr>
          <p:cNvSpPr/>
          <p:nvPr/>
        </p:nvSpPr>
        <p:spPr>
          <a:xfrm>
            <a:off x="7858148" y="6143644"/>
            <a:ext cx="928694" cy="428628"/>
          </a:xfrm>
          <a:prstGeom prst="actionButtonForwardNex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accent1"/>
            </a:solidFill>
          </a:ln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00034" y="0"/>
            <a:ext cx="800105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0"/>
              </a:spcBef>
            </a:pPr>
            <a:r>
              <a:rPr sz="4000" b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  <a:ea typeface="+mj-ea"/>
                <a:cs typeface="+mj-cs"/>
              </a:rPr>
              <a:t>5 тур «От</a:t>
            </a:r>
            <a:r>
              <a:rPr lang="ru-RU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  <a:ea typeface="+mj-ea"/>
                <a:cs typeface="+mj-cs"/>
              </a:rPr>
              <a:t>гадай слово</a:t>
            </a:r>
            <a:r>
              <a:rPr sz="4000" b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  <a:ea typeface="+mj-ea"/>
                <a:cs typeface="+mj-cs"/>
              </a:rPr>
              <a:t>»</a:t>
            </a:r>
            <a:endParaRPr sz="4000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73729" name="Rectangle 1"/>
          <p:cNvSpPr>
            <a:spLocks noChangeArrowheads="1"/>
          </p:cNvSpPr>
          <p:nvPr/>
        </p:nvSpPr>
        <p:spPr bwMode="auto">
          <a:xfrm>
            <a:off x="357158" y="785794"/>
            <a:ext cx="8429684" cy="51706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Отгадайте слова, содержащие известную аббревиатуру ПК.</a:t>
            </a: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1. « _ _ ПК _» (Часть печи.)</a:t>
            </a:r>
            <a:b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2. « _ _ ПК _» (Холм, курган, вулкан.)</a:t>
            </a:r>
            <a:b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3. « _ _ ПК _» (Орудие труда огородника.)</a:t>
            </a:r>
            <a:b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4. « _ _ ПК _» (Мелкая частица деревяшки.)</a:t>
            </a:r>
            <a:b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5. « _ _ _ ПК _» (Головной убор или ударная часть гвоздя)</a:t>
            </a:r>
            <a:b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6. « _ _ _ ПК _» (Застёжка и острая канцелярская принадлежность.)</a:t>
            </a:r>
            <a:b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7. « _ _ _ ПК _» (Лоскут ткани для хозяйственных нужд.)</a:t>
            </a:r>
            <a:b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8. « _ _ ПК _» (нога у животного.)</a:t>
            </a:r>
            <a:b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9. « _ _ _ _ ПК _» (Зажим для бумаг.)</a:t>
            </a:r>
            <a:b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10. « _ _ _ _ ПК _» (Положительный результат похода в магазин.)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Управляющая кнопка: назад 4">
            <a:hlinkClick r:id="" action="ppaction://hlinkshowjump?jump=previousslide" highlightClick="1"/>
          </p:cNvPr>
          <p:cNvSpPr/>
          <p:nvPr/>
        </p:nvSpPr>
        <p:spPr>
          <a:xfrm>
            <a:off x="285720" y="6215082"/>
            <a:ext cx="1000132" cy="428628"/>
          </a:xfrm>
          <a:prstGeom prst="actionButtonBackPrevious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accent1"/>
            </a:solidFill>
          </a:ln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Управляющая кнопка: далее 5">
            <a:hlinkClick r:id="" action="ppaction://hlinkshowjump?jump=nextslide" highlightClick="1"/>
          </p:cNvPr>
          <p:cNvSpPr/>
          <p:nvPr/>
        </p:nvSpPr>
        <p:spPr>
          <a:xfrm>
            <a:off x="7858148" y="6143644"/>
            <a:ext cx="928694" cy="428628"/>
          </a:xfrm>
          <a:prstGeom prst="actionButtonForwardNex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accent1"/>
            </a:solidFill>
          </a:ln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28" name="WordArt 43"/>
          <p:cNvSpPr>
            <a:spLocks noChangeArrowheads="1" noChangeShapeType="1" noTextEdit="1"/>
          </p:cNvSpPr>
          <p:nvPr/>
        </p:nvSpPr>
        <p:spPr bwMode="auto">
          <a:xfrm>
            <a:off x="928662" y="357166"/>
            <a:ext cx="7023129" cy="7921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i="1" kern="10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/>
                <a:cs typeface="Arial"/>
              </a:rPr>
              <a:t>Счастливый случай!</a:t>
            </a:r>
          </a:p>
        </p:txBody>
      </p:sp>
      <p:sp>
        <p:nvSpPr>
          <p:cNvPr id="12329" name="Text Box 44">
            <a:hlinkClick r:id="rId2" action="ppaction://hlinksldjump"/>
          </p:cNvPr>
          <p:cNvSpPr txBox="1">
            <a:spLocks noChangeArrowheads="1"/>
          </p:cNvSpPr>
          <p:nvPr/>
        </p:nvSpPr>
        <p:spPr bwMode="auto">
          <a:xfrm>
            <a:off x="1142976" y="1811174"/>
            <a:ext cx="1428760" cy="974884"/>
          </a:xfrm>
          <a:prstGeom prst="hexagon">
            <a:avLst/>
          </a:prstGeom>
          <a:solidFill>
            <a:schemeClr val="tx2">
              <a:lumMod val="20000"/>
              <a:lumOff val="80000"/>
            </a:schemeClr>
          </a:solidFill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4000" b="1" dirty="0" smtClean="0">
                <a:solidFill>
                  <a:srgbClr val="0070C0"/>
                </a:solidFill>
              </a:rPr>
              <a:t>1</a:t>
            </a:r>
            <a:endParaRPr lang="en-US" sz="4000" b="1" dirty="0">
              <a:solidFill>
                <a:srgbClr val="0070C0"/>
              </a:solidFill>
            </a:endParaRPr>
          </a:p>
        </p:txBody>
      </p:sp>
      <p:sp>
        <p:nvSpPr>
          <p:cNvPr id="12331" name="Text Box 46">
            <a:hlinkClick r:id="rId3" action="ppaction://hlinksldjump"/>
          </p:cNvPr>
          <p:cNvSpPr txBox="1">
            <a:spLocks noChangeArrowheads="1"/>
          </p:cNvSpPr>
          <p:nvPr/>
        </p:nvSpPr>
        <p:spPr bwMode="auto">
          <a:xfrm>
            <a:off x="4432360" y="4040222"/>
            <a:ext cx="1428760" cy="974884"/>
          </a:xfrm>
          <a:prstGeom prst="hexagon">
            <a:avLst/>
          </a:prstGeom>
          <a:solidFill>
            <a:schemeClr val="tx2">
              <a:lumMod val="20000"/>
              <a:lumOff val="80000"/>
            </a:schemeClr>
          </a:solidFill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4000" b="1" dirty="0" smtClean="0">
                <a:solidFill>
                  <a:srgbClr val="0070C0"/>
                </a:solidFill>
              </a:rPr>
              <a:t>11</a:t>
            </a:r>
            <a:endParaRPr lang="en-US" sz="4000" b="1" dirty="0">
              <a:solidFill>
                <a:srgbClr val="0070C0"/>
              </a:solidFill>
            </a:endParaRPr>
          </a:p>
        </p:txBody>
      </p:sp>
      <p:sp>
        <p:nvSpPr>
          <p:cNvPr id="12332" name="Text Box 47">
            <a:hlinkClick r:id="rId4" action="ppaction://hlinksldjump"/>
          </p:cNvPr>
          <p:cNvSpPr txBox="1">
            <a:spLocks noChangeArrowheads="1"/>
          </p:cNvSpPr>
          <p:nvPr/>
        </p:nvSpPr>
        <p:spPr bwMode="auto">
          <a:xfrm>
            <a:off x="6034068" y="1801786"/>
            <a:ext cx="1428760" cy="974884"/>
          </a:xfrm>
          <a:prstGeom prst="hexagon">
            <a:avLst/>
          </a:prstGeom>
          <a:solidFill>
            <a:schemeClr val="tx2">
              <a:lumMod val="20000"/>
              <a:lumOff val="80000"/>
            </a:schemeClr>
          </a:solidFill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4000" b="1" dirty="0" smtClean="0">
                <a:solidFill>
                  <a:srgbClr val="0070C0"/>
                </a:solidFill>
              </a:rPr>
              <a:t>4</a:t>
            </a:r>
            <a:endParaRPr lang="en-US" sz="4000" b="1" dirty="0">
              <a:solidFill>
                <a:srgbClr val="0070C0"/>
              </a:solidFill>
            </a:endParaRPr>
          </a:p>
        </p:txBody>
      </p:sp>
      <p:sp>
        <p:nvSpPr>
          <p:cNvPr id="12333" name="Text Box 48">
            <a:hlinkClick r:id="rId5" action="ppaction://hlinksldjump"/>
          </p:cNvPr>
          <p:cNvSpPr txBox="1">
            <a:spLocks noChangeArrowheads="1"/>
          </p:cNvSpPr>
          <p:nvPr/>
        </p:nvSpPr>
        <p:spPr bwMode="auto">
          <a:xfrm>
            <a:off x="1142976" y="4071942"/>
            <a:ext cx="1428760" cy="974884"/>
          </a:xfrm>
          <a:prstGeom prst="hexagon">
            <a:avLst/>
          </a:prstGeom>
          <a:solidFill>
            <a:schemeClr val="tx2">
              <a:lumMod val="20000"/>
              <a:lumOff val="80000"/>
            </a:schemeClr>
          </a:solidFill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4000" b="1" dirty="0" smtClean="0">
                <a:solidFill>
                  <a:srgbClr val="0070C0"/>
                </a:solidFill>
              </a:rPr>
              <a:t>9</a:t>
            </a:r>
            <a:endParaRPr lang="en-US" sz="4000" b="1" dirty="0">
              <a:solidFill>
                <a:srgbClr val="0070C0"/>
              </a:solidFill>
            </a:endParaRPr>
          </a:p>
        </p:txBody>
      </p:sp>
      <p:sp>
        <p:nvSpPr>
          <p:cNvPr id="12335" name="Text Box 50">
            <a:hlinkClick r:id="rId6" action="ppaction://hlinksldjump"/>
          </p:cNvPr>
          <p:cNvSpPr txBox="1">
            <a:spLocks noChangeArrowheads="1"/>
          </p:cNvSpPr>
          <p:nvPr/>
        </p:nvSpPr>
        <p:spPr bwMode="auto">
          <a:xfrm>
            <a:off x="4429124" y="1785926"/>
            <a:ext cx="1428760" cy="974884"/>
          </a:xfrm>
          <a:prstGeom prst="hexagon">
            <a:avLst/>
          </a:prstGeom>
          <a:solidFill>
            <a:schemeClr val="tx2">
              <a:lumMod val="20000"/>
              <a:lumOff val="80000"/>
            </a:schemeClr>
          </a:solidFill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4000" b="1" dirty="0" smtClean="0">
                <a:solidFill>
                  <a:srgbClr val="0070C0"/>
                </a:solidFill>
              </a:rPr>
              <a:t>3</a:t>
            </a:r>
            <a:endParaRPr lang="en-US" sz="4000" b="1" dirty="0">
              <a:solidFill>
                <a:srgbClr val="0070C0"/>
              </a:solidFill>
            </a:endParaRPr>
          </a:p>
        </p:txBody>
      </p:sp>
      <p:sp>
        <p:nvSpPr>
          <p:cNvPr id="12336" name="Text Box 51">
            <a:hlinkClick r:id="rId7" action="ppaction://hlinksldjump"/>
          </p:cNvPr>
          <p:cNvSpPr txBox="1">
            <a:spLocks noChangeArrowheads="1"/>
          </p:cNvSpPr>
          <p:nvPr/>
        </p:nvSpPr>
        <p:spPr bwMode="auto">
          <a:xfrm>
            <a:off x="6072198" y="4071942"/>
            <a:ext cx="1428760" cy="974884"/>
          </a:xfrm>
          <a:prstGeom prst="hexagon">
            <a:avLst/>
          </a:prstGeom>
          <a:solidFill>
            <a:schemeClr val="tx2">
              <a:lumMod val="20000"/>
              <a:lumOff val="80000"/>
            </a:schemeClr>
          </a:solidFill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4000" b="1" dirty="0" smtClean="0">
                <a:solidFill>
                  <a:srgbClr val="0070C0"/>
                </a:solidFill>
              </a:rPr>
              <a:t>12</a:t>
            </a:r>
            <a:endParaRPr lang="en-US" sz="4000" b="1" dirty="0">
              <a:solidFill>
                <a:srgbClr val="0070C0"/>
              </a:solidFill>
            </a:endParaRPr>
          </a:p>
        </p:txBody>
      </p:sp>
      <p:sp>
        <p:nvSpPr>
          <p:cNvPr id="12339" name="Text Box 54">
            <a:hlinkClick r:id="rId8" action="ppaction://hlinksldjump"/>
          </p:cNvPr>
          <p:cNvSpPr txBox="1">
            <a:spLocks noChangeArrowheads="1"/>
          </p:cNvSpPr>
          <p:nvPr/>
        </p:nvSpPr>
        <p:spPr bwMode="auto">
          <a:xfrm>
            <a:off x="2786050" y="4071942"/>
            <a:ext cx="1428758" cy="974884"/>
          </a:xfrm>
          <a:prstGeom prst="hexagon">
            <a:avLst/>
          </a:prstGeom>
          <a:solidFill>
            <a:schemeClr val="tx2">
              <a:lumMod val="20000"/>
              <a:lumOff val="80000"/>
            </a:schemeClr>
          </a:solidFill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4000" b="1" dirty="0" smtClean="0">
                <a:solidFill>
                  <a:srgbClr val="0070C0"/>
                </a:solidFill>
              </a:rPr>
              <a:t>10</a:t>
            </a:r>
            <a:endParaRPr lang="en-US" sz="4000" b="1" dirty="0">
              <a:solidFill>
                <a:srgbClr val="0070C0"/>
              </a:solidFill>
            </a:endParaRPr>
          </a:p>
        </p:txBody>
      </p:sp>
      <p:sp>
        <p:nvSpPr>
          <p:cNvPr id="12340" name="Text Box 55">
            <a:hlinkClick r:id="rId9" action="ppaction://hlinksldjump"/>
          </p:cNvPr>
          <p:cNvSpPr txBox="1">
            <a:spLocks noChangeArrowheads="1"/>
          </p:cNvSpPr>
          <p:nvPr/>
        </p:nvSpPr>
        <p:spPr bwMode="auto">
          <a:xfrm>
            <a:off x="2747920" y="1785925"/>
            <a:ext cx="1428758" cy="974884"/>
          </a:xfrm>
          <a:prstGeom prst="hexagon">
            <a:avLst/>
          </a:prstGeom>
          <a:solidFill>
            <a:schemeClr val="tx2">
              <a:lumMod val="20000"/>
              <a:lumOff val="80000"/>
            </a:schemeClr>
          </a:solidFill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4000" b="1" dirty="0" smtClean="0">
                <a:solidFill>
                  <a:srgbClr val="0070C0"/>
                </a:solidFill>
              </a:rPr>
              <a:t>2</a:t>
            </a:r>
            <a:endParaRPr lang="en-US" sz="4000" b="1" dirty="0">
              <a:solidFill>
                <a:srgbClr val="0070C0"/>
              </a:solidFill>
            </a:endParaRPr>
          </a:p>
        </p:txBody>
      </p:sp>
      <p:sp>
        <p:nvSpPr>
          <p:cNvPr id="12342" name="Text Box 57">
            <a:hlinkClick r:id="rId10" action="ppaction://hlinksldjump"/>
          </p:cNvPr>
          <p:cNvSpPr txBox="1">
            <a:spLocks noChangeArrowheads="1"/>
          </p:cNvSpPr>
          <p:nvPr/>
        </p:nvSpPr>
        <p:spPr bwMode="auto">
          <a:xfrm>
            <a:off x="1142976" y="2928934"/>
            <a:ext cx="1428760" cy="974884"/>
          </a:xfrm>
          <a:prstGeom prst="hexagon">
            <a:avLst/>
          </a:prstGeom>
          <a:solidFill>
            <a:schemeClr val="tx2">
              <a:lumMod val="20000"/>
              <a:lumOff val="80000"/>
            </a:schemeClr>
          </a:solidFill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4000" b="1" dirty="0" smtClean="0">
                <a:solidFill>
                  <a:srgbClr val="0070C0"/>
                </a:solidFill>
              </a:rPr>
              <a:t>5</a:t>
            </a:r>
            <a:endParaRPr lang="en-US" sz="4000" b="1" dirty="0">
              <a:solidFill>
                <a:srgbClr val="0070C0"/>
              </a:solidFill>
            </a:endParaRPr>
          </a:p>
        </p:txBody>
      </p:sp>
      <p:sp>
        <p:nvSpPr>
          <p:cNvPr id="12345" name="Text Box 60">
            <a:hlinkClick r:id="rId11" action="ppaction://hlinksldjump"/>
          </p:cNvPr>
          <p:cNvSpPr txBox="1">
            <a:spLocks noChangeArrowheads="1"/>
          </p:cNvSpPr>
          <p:nvPr/>
        </p:nvSpPr>
        <p:spPr bwMode="auto">
          <a:xfrm>
            <a:off x="6034068" y="2936863"/>
            <a:ext cx="1428760" cy="974884"/>
          </a:xfrm>
          <a:prstGeom prst="hexagon">
            <a:avLst/>
          </a:prstGeom>
          <a:solidFill>
            <a:schemeClr val="tx2">
              <a:lumMod val="20000"/>
              <a:lumOff val="80000"/>
            </a:schemeClr>
          </a:solidFill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4000" b="1" dirty="0" smtClean="0">
                <a:solidFill>
                  <a:srgbClr val="0070C0"/>
                </a:solidFill>
              </a:rPr>
              <a:t>8</a:t>
            </a:r>
            <a:endParaRPr lang="en-US" sz="4000" b="1" dirty="0">
              <a:solidFill>
                <a:srgbClr val="0070C0"/>
              </a:solidFill>
            </a:endParaRPr>
          </a:p>
        </p:txBody>
      </p:sp>
      <p:sp>
        <p:nvSpPr>
          <p:cNvPr id="12346" name="Text Box 61">
            <a:hlinkClick r:id="rId12" action="ppaction://hlinksldjump"/>
          </p:cNvPr>
          <p:cNvSpPr txBox="1">
            <a:spLocks noChangeArrowheads="1"/>
          </p:cNvSpPr>
          <p:nvPr/>
        </p:nvSpPr>
        <p:spPr bwMode="auto">
          <a:xfrm>
            <a:off x="2747920" y="2928933"/>
            <a:ext cx="1428758" cy="974884"/>
          </a:xfrm>
          <a:prstGeom prst="hexagon">
            <a:avLst/>
          </a:prstGeom>
          <a:solidFill>
            <a:schemeClr val="tx2">
              <a:lumMod val="20000"/>
              <a:lumOff val="80000"/>
            </a:schemeClr>
          </a:solidFill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4000" b="1" dirty="0" smtClean="0">
                <a:solidFill>
                  <a:srgbClr val="0070C0"/>
                </a:solidFill>
              </a:rPr>
              <a:t>6</a:t>
            </a:r>
            <a:endParaRPr lang="en-US" sz="4000" b="1" dirty="0">
              <a:solidFill>
                <a:srgbClr val="0070C0"/>
              </a:solidFill>
            </a:endParaRPr>
          </a:p>
        </p:txBody>
      </p:sp>
      <p:sp>
        <p:nvSpPr>
          <p:cNvPr id="12350" name="Text Box 66">
            <a:hlinkClick r:id="rId13" action="ppaction://hlinksldjump"/>
          </p:cNvPr>
          <p:cNvSpPr txBox="1">
            <a:spLocks noChangeArrowheads="1"/>
          </p:cNvSpPr>
          <p:nvPr/>
        </p:nvSpPr>
        <p:spPr bwMode="auto">
          <a:xfrm>
            <a:off x="4418021" y="2913073"/>
            <a:ext cx="1428760" cy="974884"/>
          </a:xfrm>
          <a:prstGeom prst="hexagon">
            <a:avLst/>
          </a:prstGeom>
          <a:solidFill>
            <a:schemeClr val="tx2">
              <a:lumMod val="20000"/>
              <a:lumOff val="80000"/>
            </a:schemeClr>
          </a:solidFill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4000" b="1" dirty="0" smtClean="0">
                <a:solidFill>
                  <a:srgbClr val="0070C0"/>
                </a:solidFill>
              </a:rPr>
              <a:t>7</a:t>
            </a:r>
            <a:endParaRPr lang="en-US" sz="4000" b="1" dirty="0">
              <a:solidFill>
                <a:srgbClr val="0070C0"/>
              </a:solidFill>
            </a:endParaRPr>
          </a:p>
        </p:txBody>
      </p:sp>
      <p:sp>
        <p:nvSpPr>
          <p:cNvPr id="30" name="Управляющая кнопка: назад 29">
            <a:hlinkClick r:id="" action="ppaction://hlinkshowjump?jump=previousslide" highlightClick="1"/>
          </p:cNvPr>
          <p:cNvSpPr/>
          <p:nvPr/>
        </p:nvSpPr>
        <p:spPr>
          <a:xfrm>
            <a:off x="285720" y="6215082"/>
            <a:ext cx="1000132" cy="428628"/>
          </a:xfrm>
          <a:prstGeom prst="actionButtonBackPrevious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accent1"/>
            </a:solidFill>
          </a:ln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Управляющая кнопка: далее 30">
            <a:hlinkClick r:id="" action="ppaction://hlinkshowjump?jump=nextslide" highlightClick="1"/>
          </p:cNvPr>
          <p:cNvSpPr/>
          <p:nvPr/>
        </p:nvSpPr>
        <p:spPr>
          <a:xfrm>
            <a:off x="7858148" y="6143644"/>
            <a:ext cx="928694" cy="428628"/>
          </a:xfrm>
          <a:prstGeom prst="actionButtonForwardNex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accent1"/>
            </a:solidFill>
          </a:ln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23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1232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1232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1232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329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123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" dur="2000" fill="hold"/>
                                        <p:tgtEl>
                                          <p:spTgt spid="1233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4" dur="2000" fill="hold"/>
                                        <p:tgtEl>
                                          <p:spTgt spid="1233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2000" fill="hold"/>
                                        <p:tgtEl>
                                          <p:spTgt spid="1233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332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123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0" dur="2000" fill="hold"/>
                                        <p:tgtEl>
                                          <p:spTgt spid="1233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1" dur="2000" fill="hold"/>
                                        <p:tgtEl>
                                          <p:spTgt spid="1233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2000" fill="hold"/>
                                        <p:tgtEl>
                                          <p:spTgt spid="1233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333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123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7" dur="2000" fill="hold"/>
                                        <p:tgtEl>
                                          <p:spTgt spid="1233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8" dur="2000" fill="hold"/>
                                        <p:tgtEl>
                                          <p:spTgt spid="1233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" dur="2000" fill="hold"/>
                                        <p:tgtEl>
                                          <p:spTgt spid="1233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335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123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4" dur="2000" fill="hold"/>
                                        <p:tgtEl>
                                          <p:spTgt spid="1234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35" dur="2000" fill="hold"/>
                                        <p:tgtEl>
                                          <p:spTgt spid="1234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6" dur="2000" fill="hold"/>
                                        <p:tgtEl>
                                          <p:spTgt spid="1234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342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123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1" dur="2000" fill="hold"/>
                                        <p:tgtEl>
                                          <p:spTgt spid="1234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42" dur="2000" fill="hold"/>
                                        <p:tgtEl>
                                          <p:spTgt spid="1234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3" dur="2000" fill="hold"/>
                                        <p:tgtEl>
                                          <p:spTgt spid="1234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340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1234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8" dur="2000" fill="hold"/>
                                        <p:tgtEl>
                                          <p:spTgt spid="1234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49" dur="2000" fill="hold"/>
                                        <p:tgtEl>
                                          <p:spTgt spid="1234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0" dur="2000" fill="hold"/>
                                        <p:tgtEl>
                                          <p:spTgt spid="1234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346"/>
                  </p:tgtEl>
                </p:cond>
              </p:nextCondLst>
            </p:seq>
            <p:seq concurrent="1" nextAc="seek">
              <p:cTn id="51" restart="whenNotActive" fill="hold" evtFilter="cancelBubble" nodeType="interactiveSeq">
                <p:stCondLst>
                  <p:cond evt="onClick" delay="0">
                    <p:tgtEl>
                      <p:spTgt spid="123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2" fill="hold">
                      <p:stCondLst>
                        <p:cond delay="0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5" dur="2000" fill="hold"/>
                                        <p:tgtEl>
                                          <p:spTgt spid="1235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56" dur="2000" fill="hold"/>
                                        <p:tgtEl>
                                          <p:spTgt spid="1235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7" dur="2000" fill="hold"/>
                                        <p:tgtEl>
                                          <p:spTgt spid="1235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350"/>
                  </p:tgtEl>
                </p:cond>
              </p:nextCondLst>
            </p:seq>
            <p:seq concurrent="1" nextAc="seek">
              <p:cTn id="58" restart="whenNotActive" fill="hold" evtFilter="cancelBubble" nodeType="interactiveSeq">
                <p:stCondLst>
                  <p:cond evt="onClick" delay="0">
                    <p:tgtEl>
                      <p:spTgt spid="1234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9" fill="hold">
                      <p:stCondLst>
                        <p:cond delay="0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2" dur="2000" fill="hold"/>
                                        <p:tgtEl>
                                          <p:spTgt spid="1234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63" dur="2000" fill="hold"/>
                                        <p:tgtEl>
                                          <p:spTgt spid="1234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4" dur="2000" fill="hold"/>
                                        <p:tgtEl>
                                          <p:spTgt spid="1234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345"/>
                  </p:tgtEl>
                </p:cond>
              </p:nextCondLst>
            </p:seq>
            <p:seq concurrent="1" nextAc="seek">
              <p:cTn id="65" restart="whenNotActive" fill="hold" evtFilter="cancelBubble" nodeType="interactiveSeq">
                <p:stCondLst>
                  <p:cond evt="onClick" delay="0">
                    <p:tgtEl>
                      <p:spTgt spid="123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6" fill="hold">
                      <p:stCondLst>
                        <p:cond delay="0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9" dur="2000" fill="hold"/>
                                        <p:tgtEl>
                                          <p:spTgt spid="1233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70" dur="2000" fill="hold"/>
                                        <p:tgtEl>
                                          <p:spTgt spid="1233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1" dur="2000" fill="hold"/>
                                        <p:tgtEl>
                                          <p:spTgt spid="1233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339"/>
                  </p:tgtEl>
                </p:cond>
              </p:nextCondLst>
            </p:seq>
            <p:seq concurrent="1" nextAc="seek">
              <p:cTn id="72" restart="whenNotActive" fill="hold" evtFilter="cancelBubble" nodeType="interactiveSeq">
                <p:stCondLst>
                  <p:cond evt="onClick" delay="0">
                    <p:tgtEl>
                      <p:spTgt spid="123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3" fill="hold">
                      <p:stCondLst>
                        <p:cond delay="0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76" dur="2000" fill="hold"/>
                                        <p:tgtEl>
                                          <p:spTgt spid="1233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77" dur="2000" fill="hold"/>
                                        <p:tgtEl>
                                          <p:spTgt spid="1233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8" dur="2000" fill="hold"/>
                                        <p:tgtEl>
                                          <p:spTgt spid="1233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331"/>
                  </p:tgtEl>
                </p:cond>
              </p:nextCondLst>
            </p:seq>
            <p:seq concurrent="1" nextAc="seek">
              <p:cTn id="79" restart="whenNotActive" fill="hold" evtFilter="cancelBubble" nodeType="interactiveSeq">
                <p:stCondLst>
                  <p:cond evt="onClick" delay="0">
                    <p:tgtEl>
                      <p:spTgt spid="123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0" fill="hold">
                      <p:stCondLst>
                        <p:cond delay="0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83" dur="2000" fill="hold"/>
                                        <p:tgtEl>
                                          <p:spTgt spid="1233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4" dur="2000" fill="hold"/>
                                        <p:tgtEl>
                                          <p:spTgt spid="1233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5" dur="2000" fill="hold"/>
                                        <p:tgtEl>
                                          <p:spTgt spid="1233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336"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2"/>
          <p:cNvSpPr txBox="1">
            <a:spLocks noChangeArrowheads="1"/>
          </p:cNvSpPr>
          <p:nvPr/>
        </p:nvSpPr>
        <p:spPr bwMode="auto">
          <a:xfrm>
            <a:off x="3779838" y="404813"/>
            <a:ext cx="3024187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6000" b="1">
                <a:latin typeface="Garamond" pitchFamily="18" charset="0"/>
              </a:rPr>
              <a:t>3 балла</a:t>
            </a:r>
          </a:p>
        </p:txBody>
      </p:sp>
      <p:sp>
        <p:nvSpPr>
          <p:cNvPr id="14339" name="Text Box 3"/>
          <p:cNvSpPr txBox="1">
            <a:spLocks noChangeArrowheads="1"/>
          </p:cNvSpPr>
          <p:nvPr/>
        </p:nvSpPr>
        <p:spPr bwMode="auto">
          <a:xfrm>
            <a:off x="323850" y="3284538"/>
            <a:ext cx="8496300" cy="155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4800" b="1" i="1">
                <a:latin typeface="Garamond" pitchFamily="18" charset="0"/>
              </a:rPr>
              <a:t>Устройство для вывода информации на бумагу.</a:t>
            </a:r>
          </a:p>
        </p:txBody>
      </p:sp>
      <p:sp>
        <p:nvSpPr>
          <p:cNvPr id="118790" name="Rectangle 6"/>
          <p:cNvSpPr>
            <a:spLocks noChangeArrowheads="1"/>
          </p:cNvSpPr>
          <p:nvPr/>
        </p:nvSpPr>
        <p:spPr bwMode="auto">
          <a:xfrm>
            <a:off x="5724525" y="1844675"/>
            <a:ext cx="2087563" cy="576263"/>
          </a:xfrm>
          <a:prstGeom prst="roundRect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sz="2800" b="1">
                <a:solidFill>
                  <a:schemeClr val="bg1"/>
                </a:solidFill>
              </a:rPr>
              <a:t>Принтер </a:t>
            </a:r>
          </a:p>
        </p:txBody>
      </p:sp>
      <p:sp>
        <p:nvSpPr>
          <p:cNvPr id="7" name="AutoShape 3">
            <a:hlinkClick r:id="rId2" action="ppaction://hlinksldjump" highlightClick="1">
              <a:snd r:embed="rId3" name="drumroll.wav"/>
            </a:hlinkClick>
          </p:cNvPr>
          <p:cNvSpPr>
            <a:spLocks noChangeArrowheads="1"/>
          </p:cNvSpPr>
          <p:nvPr/>
        </p:nvSpPr>
        <p:spPr bwMode="auto">
          <a:xfrm>
            <a:off x="4000496" y="6072206"/>
            <a:ext cx="1008063" cy="574675"/>
          </a:xfrm>
          <a:prstGeom prst="actionButtonHome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7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87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87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8790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 Box 2"/>
          <p:cNvSpPr txBox="1">
            <a:spLocks noChangeArrowheads="1"/>
          </p:cNvSpPr>
          <p:nvPr/>
        </p:nvSpPr>
        <p:spPr bwMode="auto">
          <a:xfrm>
            <a:off x="3779838" y="404813"/>
            <a:ext cx="3024187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6000" b="1">
                <a:latin typeface="Garamond" pitchFamily="18" charset="0"/>
              </a:rPr>
              <a:t>2 балла</a:t>
            </a:r>
          </a:p>
        </p:txBody>
      </p:sp>
      <p:sp>
        <p:nvSpPr>
          <p:cNvPr id="18435" name="Text Box 3"/>
          <p:cNvSpPr txBox="1">
            <a:spLocks noChangeArrowheads="1"/>
          </p:cNvSpPr>
          <p:nvPr/>
        </p:nvSpPr>
        <p:spPr bwMode="auto">
          <a:xfrm>
            <a:off x="323850" y="3141663"/>
            <a:ext cx="8496300" cy="823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4800" b="1" i="1">
                <a:latin typeface="Garamond" pitchFamily="18" charset="0"/>
              </a:rPr>
              <a:t>Сколько байт в Килобайте? </a:t>
            </a:r>
          </a:p>
        </p:txBody>
      </p:sp>
      <p:sp>
        <p:nvSpPr>
          <p:cNvPr id="121862" name="Rectangle 6"/>
          <p:cNvSpPr>
            <a:spLocks noChangeArrowheads="1"/>
          </p:cNvSpPr>
          <p:nvPr/>
        </p:nvSpPr>
        <p:spPr bwMode="auto">
          <a:xfrm>
            <a:off x="5724525" y="1844675"/>
            <a:ext cx="2087563" cy="576263"/>
          </a:xfrm>
          <a:prstGeom prst="roundRect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sz="2800" b="1">
                <a:solidFill>
                  <a:schemeClr val="bg1"/>
                </a:solidFill>
              </a:rPr>
              <a:t>1024 </a:t>
            </a:r>
          </a:p>
        </p:txBody>
      </p:sp>
      <p:sp>
        <p:nvSpPr>
          <p:cNvPr id="7" name="AutoShape 3">
            <a:hlinkClick r:id="rId2" action="ppaction://hlinksldjump" highlightClick="1">
              <a:snd r:embed="rId3" name="drumroll.wav"/>
            </a:hlinkClick>
          </p:cNvPr>
          <p:cNvSpPr>
            <a:spLocks noChangeArrowheads="1"/>
          </p:cNvSpPr>
          <p:nvPr/>
        </p:nvSpPr>
        <p:spPr bwMode="auto">
          <a:xfrm>
            <a:off x="4000496" y="6072206"/>
            <a:ext cx="1008063" cy="574675"/>
          </a:xfrm>
          <a:prstGeom prst="actionButtonHome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18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18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1862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AutoShape 3">
            <a:hlinkClick r:id="rId2" action="ppaction://hlinksldjump" highlightClick="1">
              <a:snd r:embed="rId3" name="drumroll.wav"/>
            </a:hlinkClick>
          </p:cNvPr>
          <p:cNvSpPr>
            <a:spLocks noChangeArrowheads="1"/>
          </p:cNvSpPr>
          <p:nvPr/>
        </p:nvSpPr>
        <p:spPr bwMode="auto">
          <a:xfrm>
            <a:off x="4000496" y="6072206"/>
            <a:ext cx="1008063" cy="574675"/>
          </a:xfrm>
          <a:prstGeom prst="actionButtonHome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endParaRPr lang="ru-RU"/>
          </a:p>
        </p:txBody>
      </p:sp>
      <p:pic>
        <p:nvPicPr>
          <p:cNvPr id="6" name="Рисунок 5" descr="единица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flipH="1">
            <a:off x="285720" y="285728"/>
            <a:ext cx="3286148" cy="3887273"/>
          </a:xfrm>
          <a:prstGeom prst="rect">
            <a:avLst/>
          </a:prstGeom>
        </p:spPr>
      </p:pic>
      <p:sp>
        <p:nvSpPr>
          <p:cNvPr id="112645" name="AutoShape 5"/>
          <p:cNvSpPr>
            <a:spLocks noChangeArrowheads="1"/>
          </p:cNvSpPr>
          <p:nvPr/>
        </p:nvSpPr>
        <p:spPr bwMode="auto">
          <a:xfrm>
            <a:off x="3071802" y="2143116"/>
            <a:ext cx="5429288" cy="3643338"/>
          </a:xfrm>
          <a:prstGeom prst="wedgeEllipseCallout">
            <a:avLst>
              <a:gd name="adj1" fmla="val -51079"/>
              <a:gd name="adj2" fmla="val -65343"/>
            </a:avLst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ru-RU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Ура! Вам</a:t>
            </a:r>
          </a:p>
          <a:p>
            <a:pPr algn="ctr"/>
            <a:r>
              <a:rPr lang="ru-RU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3 балла в подарок</a:t>
            </a:r>
            <a:endParaRPr lang="ru-RU" sz="5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ctr"/>
            <a:endParaRPr lang="ru-RU" sz="4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26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45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ext Box 2"/>
          <p:cNvSpPr txBox="1">
            <a:spLocks noChangeArrowheads="1"/>
          </p:cNvSpPr>
          <p:nvPr/>
        </p:nvSpPr>
        <p:spPr bwMode="auto">
          <a:xfrm>
            <a:off x="3779838" y="404813"/>
            <a:ext cx="3024187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6000" b="1">
                <a:latin typeface="Garamond" pitchFamily="18" charset="0"/>
              </a:rPr>
              <a:t>3 балла</a:t>
            </a:r>
          </a:p>
        </p:txBody>
      </p:sp>
      <p:sp>
        <p:nvSpPr>
          <p:cNvPr id="19459" name="Text Box 3"/>
          <p:cNvSpPr txBox="1">
            <a:spLocks noChangeArrowheads="1"/>
          </p:cNvSpPr>
          <p:nvPr/>
        </p:nvSpPr>
        <p:spPr bwMode="auto">
          <a:xfrm>
            <a:off x="323850" y="3141663"/>
            <a:ext cx="8496300" cy="155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4800" b="1" i="1">
                <a:latin typeface="Garamond" pitchFamily="18" charset="0"/>
              </a:rPr>
              <a:t>Устройство ввода алфавитно-цифровой информации.</a:t>
            </a:r>
          </a:p>
        </p:txBody>
      </p:sp>
      <p:sp>
        <p:nvSpPr>
          <p:cNvPr id="119814" name="Rectangle 6"/>
          <p:cNvSpPr>
            <a:spLocks noChangeArrowheads="1"/>
          </p:cNvSpPr>
          <p:nvPr/>
        </p:nvSpPr>
        <p:spPr bwMode="auto">
          <a:xfrm>
            <a:off x="5724525" y="1844675"/>
            <a:ext cx="2376488" cy="576263"/>
          </a:xfrm>
          <a:prstGeom prst="roundRect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sz="2800" b="1">
                <a:solidFill>
                  <a:schemeClr val="bg1"/>
                </a:solidFill>
              </a:rPr>
              <a:t>Клавиатура </a:t>
            </a:r>
          </a:p>
        </p:txBody>
      </p:sp>
      <p:sp>
        <p:nvSpPr>
          <p:cNvPr id="7" name="AutoShape 3">
            <a:hlinkClick r:id="rId2" action="ppaction://hlinksldjump" highlightClick="1">
              <a:snd r:embed="rId3" name="drumroll.wav"/>
            </a:hlinkClick>
          </p:cNvPr>
          <p:cNvSpPr>
            <a:spLocks noChangeArrowheads="1"/>
          </p:cNvSpPr>
          <p:nvPr/>
        </p:nvSpPr>
        <p:spPr bwMode="auto">
          <a:xfrm>
            <a:off x="4000496" y="6072206"/>
            <a:ext cx="1008063" cy="574675"/>
          </a:xfrm>
          <a:prstGeom prst="actionButtonHome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98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98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981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WordArt 4"/>
          <p:cNvSpPr>
            <a:spLocks noChangeArrowheads="1" noChangeShapeType="1" noTextEdit="1"/>
          </p:cNvSpPr>
          <p:nvPr/>
        </p:nvSpPr>
        <p:spPr bwMode="auto">
          <a:xfrm>
            <a:off x="928662" y="785794"/>
            <a:ext cx="7286676" cy="122237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13800" b="1" i="1" kern="1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+mj-lt"/>
              </a:rPr>
              <a:t>ИНФОРМАТИКА</a:t>
            </a:r>
            <a:endParaRPr lang="ru-RU" sz="9600" b="1" i="1" kern="1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+mj-lt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000100" y="214290"/>
            <a:ext cx="73581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С</a:t>
            </a:r>
            <a:r>
              <a:rPr sz="2400" smtClean="0"/>
              <a:t>оздайте как можно больше слов из букв слова:</a:t>
            </a:r>
            <a:endParaRPr lang="ru-RU" sz="2400" dirty="0"/>
          </a:p>
        </p:txBody>
      </p:sp>
      <p:sp>
        <p:nvSpPr>
          <p:cNvPr id="4" name="Управляющая кнопка: назад 3">
            <a:hlinkClick r:id="" action="ppaction://hlinkshowjump?jump=previousslide" highlightClick="1"/>
          </p:cNvPr>
          <p:cNvSpPr/>
          <p:nvPr/>
        </p:nvSpPr>
        <p:spPr>
          <a:xfrm>
            <a:off x="285720" y="6215082"/>
            <a:ext cx="1000132" cy="428628"/>
          </a:xfrm>
          <a:prstGeom prst="actionButtonBackPrevious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accent1"/>
            </a:solidFill>
          </a:ln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Управляющая кнопка: далее 4">
            <a:hlinkClick r:id="" action="ppaction://hlinkshowjump?jump=nextslide" highlightClick="1"/>
          </p:cNvPr>
          <p:cNvSpPr/>
          <p:nvPr/>
        </p:nvSpPr>
        <p:spPr>
          <a:xfrm>
            <a:off x="7858148" y="6143644"/>
            <a:ext cx="928694" cy="428628"/>
          </a:xfrm>
          <a:prstGeom prst="actionButtonForwardNex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accent1"/>
            </a:solidFill>
          </a:ln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ext Box 2"/>
          <p:cNvSpPr txBox="1">
            <a:spLocks noChangeArrowheads="1"/>
          </p:cNvSpPr>
          <p:nvPr/>
        </p:nvSpPr>
        <p:spPr bwMode="auto">
          <a:xfrm>
            <a:off x="3779838" y="404813"/>
            <a:ext cx="3024187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6000" b="1">
                <a:latin typeface="Garamond" pitchFamily="18" charset="0"/>
              </a:rPr>
              <a:t>3 балла</a:t>
            </a:r>
          </a:p>
        </p:txBody>
      </p:sp>
      <p:sp>
        <p:nvSpPr>
          <p:cNvPr id="24579" name="Text Box 3"/>
          <p:cNvSpPr txBox="1">
            <a:spLocks noChangeArrowheads="1"/>
          </p:cNvSpPr>
          <p:nvPr/>
        </p:nvSpPr>
        <p:spPr bwMode="auto">
          <a:xfrm>
            <a:off x="323850" y="3141663"/>
            <a:ext cx="8496300" cy="2287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4800" b="1" i="1">
                <a:latin typeface="Garamond" pitchFamily="18" charset="0"/>
              </a:rPr>
              <a:t>Как называют языки какой-нибудь профессии или области знаний?</a:t>
            </a:r>
          </a:p>
        </p:txBody>
      </p:sp>
      <p:sp>
        <p:nvSpPr>
          <p:cNvPr id="143366" name="Rectangle 6"/>
          <p:cNvSpPr>
            <a:spLocks noChangeArrowheads="1"/>
          </p:cNvSpPr>
          <p:nvPr/>
        </p:nvSpPr>
        <p:spPr bwMode="auto">
          <a:xfrm>
            <a:off x="5724525" y="1844675"/>
            <a:ext cx="2376488" cy="576263"/>
          </a:xfrm>
          <a:prstGeom prst="roundRect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sz="2800" b="1">
                <a:solidFill>
                  <a:schemeClr val="bg1"/>
                </a:solidFill>
              </a:rPr>
              <a:t>Формальные </a:t>
            </a:r>
          </a:p>
        </p:txBody>
      </p:sp>
      <p:sp>
        <p:nvSpPr>
          <p:cNvPr id="7" name="AutoShape 3">
            <a:hlinkClick r:id="rId2" action="ppaction://hlinksldjump" highlightClick="1">
              <a:snd r:embed="rId3" name="drumroll.wav"/>
            </a:hlinkClick>
          </p:cNvPr>
          <p:cNvSpPr>
            <a:spLocks noChangeArrowheads="1"/>
          </p:cNvSpPr>
          <p:nvPr/>
        </p:nvSpPr>
        <p:spPr bwMode="auto">
          <a:xfrm>
            <a:off x="4000496" y="6072206"/>
            <a:ext cx="1008063" cy="574675"/>
          </a:xfrm>
          <a:prstGeom prst="actionButtonHome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33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33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66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AutoShape 3">
            <a:hlinkClick r:id="rId2" action="ppaction://hlinksldjump" highlightClick="1">
              <a:snd r:embed="rId3" name="drumroll.wav"/>
            </a:hlinkClick>
          </p:cNvPr>
          <p:cNvSpPr>
            <a:spLocks noChangeArrowheads="1"/>
          </p:cNvSpPr>
          <p:nvPr/>
        </p:nvSpPr>
        <p:spPr bwMode="auto">
          <a:xfrm>
            <a:off x="4000496" y="6072206"/>
            <a:ext cx="1008063" cy="574675"/>
          </a:xfrm>
          <a:prstGeom prst="actionButtonHome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endParaRPr lang="ru-RU"/>
          </a:p>
        </p:txBody>
      </p:sp>
      <p:pic>
        <p:nvPicPr>
          <p:cNvPr id="7" name="Рисунок 6" descr="нолик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29256" y="571480"/>
            <a:ext cx="3009041" cy="3921073"/>
          </a:xfrm>
          <a:prstGeom prst="rect">
            <a:avLst/>
          </a:prstGeom>
        </p:spPr>
      </p:pic>
      <p:sp>
        <p:nvSpPr>
          <p:cNvPr id="8" name="Овальная выноска 7"/>
          <p:cNvSpPr/>
          <p:nvPr/>
        </p:nvSpPr>
        <p:spPr>
          <a:xfrm>
            <a:off x="428596" y="2500306"/>
            <a:ext cx="5000660" cy="3000396"/>
          </a:xfrm>
          <a:prstGeom prst="wedgeEllipseCallout">
            <a:avLst>
              <a:gd name="adj1" fmla="val 75703"/>
              <a:gd name="adj2" fmla="val -78996"/>
            </a:avLst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sz="360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Упс! ВИРУС.</a:t>
            </a:r>
          </a:p>
          <a:p>
            <a:pPr algn="ctr"/>
            <a:r>
              <a:rPr lang="ru-RU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У</a:t>
            </a:r>
            <a:r>
              <a:rPr sz="360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вас переход хода</a:t>
            </a:r>
            <a:endParaRPr lang="ru-RU" sz="3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ext Box 2"/>
          <p:cNvSpPr txBox="1">
            <a:spLocks noChangeArrowheads="1"/>
          </p:cNvSpPr>
          <p:nvPr/>
        </p:nvSpPr>
        <p:spPr bwMode="auto">
          <a:xfrm>
            <a:off x="3779838" y="404813"/>
            <a:ext cx="3024187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6000" b="1">
                <a:latin typeface="Garamond" pitchFamily="18" charset="0"/>
              </a:rPr>
              <a:t>3 балла</a:t>
            </a:r>
          </a:p>
        </p:txBody>
      </p:sp>
      <p:sp>
        <p:nvSpPr>
          <p:cNvPr id="25603" name="Text Box 3"/>
          <p:cNvSpPr txBox="1">
            <a:spLocks noChangeArrowheads="1"/>
          </p:cNvSpPr>
          <p:nvPr/>
        </p:nvSpPr>
        <p:spPr bwMode="auto">
          <a:xfrm>
            <a:off x="323850" y="3141663"/>
            <a:ext cx="8496300" cy="2287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4800" b="1" i="1">
                <a:latin typeface="Garamond" pitchFamily="18" charset="0"/>
              </a:rPr>
              <a:t>Как называют языки имеющие национальный характер?</a:t>
            </a:r>
          </a:p>
        </p:txBody>
      </p:sp>
      <p:sp>
        <p:nvSpPr>
          <p:cNvPr id="144390" name="Rectangle 6"/>
          <p:cNvSpPr>
            <a:spLocks noChangeArrowheads="1"/>
          </p:cNvSpPr>
          <p:nvPr/>
        </p:nvSpPr>
        <p:spPr bwMode="auto">
          <a:xfrm>
            <a:off x="5508625" y="1844675"/>
            <a:ext cx="2592388" cy="576263"/>
          </a:xfrm>
          <a:prstGeom prst="roundRect">
            <a:avLst>
              <a:gd name="adj" fmla="val 28001"/>
            </a:avLst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sz="2800" b="1">
                <a:solidFill>
                  <a:schemeClr val="bg1"/>
                </a:solidFill>
              </a:rPr>
              <a:t>Естественные </a:t>
            </a:r>
          </a:p>
        </p:txBody>
      </p:sp>
      <p:sp>
        <p:nvSpPr>
          <p:cNvPr id="7" name="AutoShape 3">
            <a:hlinkClick r:id="rId2" action="ppaction://hlinksldjump" highlightClick="1">
              <a:snd r:embed="rId3" name="drumroll.wav"/>
            </a:hlinkClick>
          </p:cNvPr>
          <p:cNvSpPr>
            <a:spLocks noChangeArrowheads="1"/>
          </p:cNvSpPr>
          <p:nvPr/>
        </p:nvSpPr>
        <p:spPr bwMode="auto">
          <a:xfrm>
            <a:off x="4000496" y="6072206"/>
            <a:ext cx="1008063" cy="574675"/>
          </a:xfrm>
          <a:prstGeom prst="actionButtonHome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43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43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4390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ext Box 2"/>
          <p:cNvSpPr txBox="1">
            <a:spLocks noChangeArrowheads="1"/>
          </p:cNvSpPr>
          <p:nvPr/>
        </p:nvSpPr>
        <p:spPr bwMode="auto">
          <a:xfrm>
            <a:off x="3779838" y="404813"/>
            <a:ext cx="3024187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6000" b="1">
                <a:latin typeface="Garamond" pitchFamily="18" charset="0"/>
              </a:rPr>
              <a:t>3 балла</a:t>
            </a:r>
          </a:p>
        </p:txBody>
      </p:sp>
      <p:sp>
        <p:nvSpPr>
          <p:cNvPr id="26627" name="Text Box 3"/>
          <p:cNvSpPr txBox="1">
            <a:spLocks noChangeArrowheads="1"/>
          </p:cNvSpPr>
          <p:nvPr/>
        </p:nvSpPr>
        <p:spPr bwMode="auto">
          <a:xfrm>
            <a:off x="323850" y="3141663"/>
            <a:ext cx="8496300" cy="155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4800" b="1" i="1">
                <a:latin typeface="Garamond" pitchFamily="18" charset="0"/>
              </a:rPr>
              <a:t>Назовите три основных информационных процесса?</a:t>
            </a:r>
          </a:p>
        </p:txBody>
      </p:sp>
      <p:sp>
        <p:nvSpPr>
          <p:cNvPr id="145414" name="Rectangle 6"/>
          <p:cNvSpPr>
            <a:spLocks noChangeArrowheads="1"/>
          </p:cNvSpPr>
          <p:nvPr/>
        </p:nvSpPr>
        <p:spPr bwMode="auto">
          <a:xfrm>
            <a:off x="5508625" y="1557338"/>
            <a:ext cx="2592388" cy="1366837"/>
          </a:xfrm>
          <a:prstGeom prst="roundRect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sz="2800" b="1">
                <a:solidFill>
                  <a:schemeClr val="bg1"/>
                </a:solidFill>
              </a:rPr>
              <a:t>Хранение</a:t>
            </a:r>
          </a:p>
          <a:p>
            <a:pPr algn="ctr"/>
            <a:r>
              <a:rPr sz="2800" b="1">
                <a:solidFill>
                  <a:schemeClr val="bg1"/>
                </a:solidFill>
              </a:rPr>
              <a:t>Передача</a:t>
            </a:r>
          </a:p>
          <a:p>
            <a:pPr algn="ctr"/>
            <a:r>
              <a:rPr sz="2800" b="1">
                <a:solidFill>
                  <a:schemeClr val="bg1"/>
                </a:solidFill>
              </a:rPr>
              <a:t>Обработка </a:t>
            </a:r>
          </a:p>
        </p:txBody>
      </p:sp>
      <p:sp>
        <p:nvSpPr>
          <p:cNvPr id="7" name="AutoShape 3">
            <a:hlinkClick r:id="rId2" action="ppaction://hlinksldjump" highlightClick="1">
              <a:snd r:embed="rId3" name="drumroll.wav"/>
            </a:hlinkClick>
          </p:cNvPr>
          <p:cNvSpPr>
            <a:spLocks noChangeArrowheads="1"/>
          </p:cNvSpPr>
          <p:nvPr/>
        </p:nvSpPr>
        <p:spPr bwMode="auto">
          <a:xfrm>
            <a:off x="4000496" y="6072206"/>
            <a:ext cx="1008063" cy="574675"/>
          </a:xfrm>
          <a:prstGeom prst="actionButtonHome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54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54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5414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ext Box 2"/>
          <p:cNvSpPr txBox="1">
            <a:spLocks noChangeArrowheads="1"/>
          </p:cNvSpPr>
          <p:nvPr/>
        </p:nvSpPr>
        <p:spPr bwMode="auto">
          <a:xfrm>
            <a:off x="3779838" y="404813"/>
            <a:ext cx="3024187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6000" b="1">
                <a:latin typeface="Garamond" pitchFamily="18" charset="0"/>
              </a:rPr>
              <a:t>3 балла</a:t>
            </a:r>
          </a:p>
        </p:txBody>
      </p:sp>
      <p:sp>
        <p:nvSpPr>
          <p:cNvPr id="28675" name="Text Box 3"/>
          <p:cNvSpPr txBox="1">
            <a:spLocks noChangeArrowheads="1"/>
          </p:cNvSpPr>
          <p:nvPr/>
        </p:nvSpPr>
        <p:spPr bwMode="auto">
          <a:xfrm>
            <a:off x="323850" y="3141663"/>
            <a:ext cx="8496300" cy="2043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ctr">
              <a:spcBef>
                <a:spcPct val="50000"/>
              </a:spcBef>
            </a:pPr>
            <a:r>
              <a:rPr lang="ru-RU" sz="4000" b="1" i="1">
                <a:latin typeface="Garamond" pitchFamily="18" charset="0"/>
              </a:rPr>
              <a:t>Как называется основное электронное устройство компьютера, его “мозг”?</a:t>
            </a:r>
            <a:r>
              <a:rPr lang="ru-RU"/>
              <a:t> </a:t>
            </a:r>
            <a:r>
              <a:rPr lang="ru-RU" sz="4800" b="1" i="1">
                <a:latin typeface="Garamond" pitchFamily="18" charset="0"/>
              </a:rPr>
              <a:t>?</a:t>
            </a:r>
          </a:p>
        </p:txBody>
      </p:sp>
      <p:sp>
        <p:nvSpPr>
          <p:cNvPr id="147462" name="Rectangle 6"/>
          <p:cNvSpPr>
            <a:spLocks noChangeArrowheads="1"/>
          </p:cNvSpPr>
          <p:nvPr/>
        </p:nvSpPr>
        <p:spPr bwMode="auto">
          <a:xfrm>
            <a:off x="4572000" y="2205038"/>
            <a:ext cx="3529013" cy="719137"/>
          </a:xfrm>
          <a:prstGeom prst="roundRect">
            <a:avLst>
              <a:gd name="adj" fmla="val 28020"/>
            </a:avLst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sz="2800" b="1">
                <a:solidFill>
                  <a:schemeClr val="bg1"/>
                </a:solidFill>
              </a:rPr>
              <a:t>Процессор </a:t>
            </a:r>
          </a:p>
        </p:txBody>
      </p:sp>
      <p:sp>
        <p:nvSpPr>
          <p:cNvPr id="7" name="AutoShape 3">
            <a:hlinkClick r:id="rId2" action="ppaction://hlinksldjump" highlightClick="1">
              <a:snd r:embed="rId3" name="drumroll.wav"/>
            </a:hlinkClick>
          </p:cNvPr>
          <p:cNvSpPr>
            <a:spLocks noChangeArrowheads="1"/>
          </p:cNvSpPr>
          <p:nvPr/>
        </p:nvSpPr>
        <p:spPr bwMode="auto">
          <a:xfrm>
            <a:off x="4000496" y="6072206"/>
            <a:ext cx="1008063" cy="574675"/>
          </a:xfrm>
          <a:prstGeom prst="actionButtonHome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74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74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7462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ext Box 2"/>
          <p:cNvSpPr txBox="1">
            <a:spLocks noChangeArrowheads="1"/>
          </p:cNvSpPr>
          <p:nvPr/>
        </p:nvSpPr>
        <p:spPr bwMode="auto">
          <a:xfrm>
            <a:off x="3779838" y="404813"/>
            <a:ext cx="3024187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6000" b="1">
                <a:latin typeface="Garamond" pitchFamily="18" charset="0"/>
              </a:rPr>
              <a:t>3 балла</a:t>
            </a:r>
          </a:p>
        </p:txBody>
      </p:sp>
      <p:sp>
        <p:nvSpPr>
          <p:cNvPr id="29699" name="Text Box 3"/>
          <p:cNvSpPr txBox="1">
            <a:spLocks noChangeArrowheads="1"/>
          </p:cNvSpPr>
          <p:nvPr/>
        </p:nvSpPr>
        <p:spPr bwMode="auto">
          <a:xfrm>
            <a:off x="323850" y="3141663"/>
            <a:ext cx="8496300" cy="2287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4800" b="1" i="1">
                <a:latin typeface="Garamond" pitchFamily="18" charset="0"/>
              </a:rPr>
              <a:t>Как называется вся совокупность программ, хранящихся на компьютере?</a:t>
            </a:r>
          </a:p>
        </p:txBody>
      </p:sp>
      <p:sp>
        <p:nvSpPr>
          <p:cNvPr id="148486" name="Rectangle 6"/>
          <p:cNvSpPr>
            <a:spLocks noChangeArrowheads="1"/>
          </p:cNvSpPr>
          <p:nvPr/>
        </p:nvSpPr>
        <p:spPr bwMode="auto">
          <a:xfrm>
            <a:off x="3571868" y="2214554"/>
            <a:ext cx="4968875" cy="719137"/>
          </a:xfrm>
          <a:prstGeom prst="roundRect">
            <a:avLst>
              <a:gd name="adj" fmla="val 28020"/>
            </a:avLst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sz="2800" b="1">
                <a:solidFill>
                  <a:schemeClr val="bg1"/>
                </a:solidFill>
              </a:rPr>
              <a:t>Программное обеспечение</a:t>
            </a:r>
          </a:p>
        </p:txBody>
      </p:sp>
      <p:sp>
        <p:nvSpPr>
          <p:cNvPr id="7" name="AutoShape 3">
            <a:hlinkClick r:id="rId2" action="ppaction://hlinksldjump" highlightClick="1">
              <a:snd r:embed="rId3" name="drumroll.wav"/>
            </a:hlinkClick>
          </p:cNvPr>
          <p:cNvSpPr>
            <a:spLocks noChangeArrowheads="1"/>
          </p:cNvSpPr>
          <p:nvPr/>
        </p:nvSpPr>
        <p:spPr bwMode="auto">
          <a:xfrm>
            <a:off x="4000496" y="6072206"/>
            <a:ext cx="1008063" cy="574675"/>
          </a:xfrm>
          <a:prstGeom prst="actionButtonHome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84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84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8486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ext Box 2"/>
          <p:cNvSpPr txBox="1">
            <a:spLocks noChangeArrowheads="1"/>
          </p:cNvSpPr>
          <p:nvPr/>
        </p:nvSpPr>
        <p:spPr bwMode="auto">
          <a:xfrm>
            <a:off x="3779838" y="404813"/>
            <a:ext cx="3024187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6000" b="1">
                <a:latin typeface="Garamond" pitchFamily="18" charset="0"/>
              </a:rPr>
              <a:t>3 балла</a:t>
            </a:r>
          </a:p>
        </p:txBody>
      </p:sp>
      <p:sp>
        <p:nvSpPr>
          <p:cNvPr id="30723" name="Text Box 3"/>
          <p:cNvSpPr txBox="1">
            <a:spLocks noChangeArrowheads="1"/>
          </p:cNvSpPr>
          <p:nvPr/>
        </p:nvSpPr>
        <p:spPr bwMode="auto">
          <a:xfrm>
            <a:off x="323850" y="3141663"/>
            <a:ext cx="8496300" cy="2287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4800" b="1" i="1">
                <a:latin typeface="Garamond" pitchFamily="18" charset="0"/>
              </a:rPr>
              <a:t>Главной частью системного программного обеспечения является…?</a:t>
            </a:r>
          </a:p>
        </p:txBody>
      </p:sp>
      <p:sp>
        <p:nvSpPr>
          <p:cNvPr id="149510" name="Rectangle 6"/>
          <p:cNvSpPr>
            <a:spLocks noChangeArrowheads="1"/>
          </p:cNvSpPr>
          <p:nvPr/>
        </p:nvSpPr>
        <p:spPr bwMode="auto">
          <a:xfrm>
            <a:off x="3132138" y="2205038"/>
            <a:ext cx="4968875" cy="719137"/>
          </a:xfrm>
          <a:prstGeom prst="roundRect">
            <a:avLst>
              <a:gd name="adj" fmla="val 28020"/>
            </a:avLst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sz="2800" b="1">
                <a:solidFill>
                  <a:schemeClr val="bg1"/>
                </a:solidFill>
              </a:rPr>
              <a:t>Операционная система</a:t>
            </a:r>
          </a:p>
        </p:txBody>
      </p:sp>
      <p:sp>
        <p:nvSpPr>
          <p:cNvPr id="7" name="AutoShape 3">
            <a:hlinkClick r:id="rId2" action="ppaction://hlinksldjump" highlightClick="1">
              <a:snd r:embed="rId3" name="drumroll.wav"/>
            </a:hlinkClick>
          </p:cNvPr>
          <p:cNvSpPr>
            <a:spLocks noChangeArrowheads="1"/>
          </p:cNvSpPr>
          <p:nvPr/>
        </p:nvSpPr>
        <p:spPr bwMode="auto">
          <a:xfrm>
            <a:off x="4000496" y="6072206"/>
            <a:ext cx="1008063" cy="574675"/>
          </a:xfrm>
          <a:prstGeom prst="actionButtonHome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95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95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9510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ext Box 2"/>
          <p:cNvSpPr txBox="1">
            <a:spLocks noChangeArrowheads="1"/>
          </p:cNvSpPr>
          <p:nvPr/>
        </p:nvSpPr>
        <p:spPr bwMode="auto">
          <a:xfrm>
            <a:off x="3779838" y="404813"/>
            <a:ext cx="3024187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6000" b="1">
                <a:latin typeface="Garamond" pitchFamily="18" charset="0"/>
              </a:rPr>
              <a:t>3 балла</a:t>
            </a:r>
          </a:p>
        </p:txBody>
      </p:sp>
      <p:sp>
        <p:nvSpPr>
          <p:cNvPr id="31747" name="Text Box 3"/>
          <p:cNvSpPr txBox="1">
            <a:spLocks noChangeArrowheads="1"/>
          </p:cNvSpPr>
          <p:nvPr/>
        </p:nvSpPr>
        <p:spPr bwMode="auto">
          <a:xfrm>
            <a:off x="285720" y="2643182"/>
            <a:ext cx="8496300" cy="301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4800" b="1" i="1" dirty="0">
                <a:latin typeface="Garamond" pitchFamily="18" charset="0"/>
              </a:rPr>
              <a:t>Как называется ссылка, которая позволяет быстро перейти к просмотру раздела, на который указывает? </a:t>
            </a:r>
          </a:p>
        </p:txBody>
      </p:sp>
      <p:sp>
        <p:nvSpPr>
          <p:cNvPr id="150534" name="Rectangle 6"/>
          <p:cNvSpPr>
            <a:spLocks noChangeArrowheads="1"/>
          </p:cNvSpPr>
          <p:nvPr/>
        </p:nvSpPr>
        <p:spPr bwMode="auto">
          <a:xfrm>
            <a:off x="5286380" y="1428736"/>
            <a:ext cx="3024188" cy="719137"/>
          </a:xfrm>
          <a:prstGeom prst="roundRect">
            <a:avLst>
              <a:gd name="adj" fmla="val 30291"/>
            </a:avLst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ru-RU" sz="2800" b="1">
                <a:solidFill>
                  <a:schemeClr val="bg1"/>
                </a:solidFill>
              </a:rPr>
              <a:t>Гиперссылка</a:t>
            </a:r>
          </a:p>
        </p:txBody>
      </p:sp>
      <p:sp>
        <p:nvSpPr>
          <p:cNvPr id="7" name="AutoShape 3">
            <a:hlinkClick r:id="rId2" action="ppaction://hlinksldjump" highlightClick="1">
              <a:snd r:embed="rId3" name="drumroll.wav"/>
            </a:hlinkClick>
          </p:cNvPr>
          <p:cNvSpPr>
            <a:spLocks noChangeArrowheads="1"/>
          </p:cNvSpPr>
          <p:nvPr/>
        </p:nvSpPr>
        <p:spPr bwMode="auto">
          <a:xfrm>
            <a:off x="4000496" y="6072206"/>
            <a:ext cx="1008063" cy="574675"/>
          </a:xfrm>
          <a:prstGeom prst="actionButtonHome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05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05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0534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28596" y="4643446"/>
            <a:ext cx="8007000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7200" b="1" cap="none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Подведение итогов</a:t>
            </a:r>
            <a:endParaRPr lang="ru-RU" sz="72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grpSp>
        <p:nvGrpSpPr>
          <p:cNvPr id="5" name="Группа 4"/>
          <p:cNvGrpSpPr/>
          <p:nvPr/>
        </p:nvGrpSpPr>
        <p:grpSpPr>
          <a:xfrm flipH="1">
            <a:off x="3428992" y="1357298"/>
            <a:ext cx="5357850" cy="3286148"/>
            <a:chOff x="357158" y="571480"/>
            <a:chExt cx="4633266" cy="3445543"/>
          </a:xfrm>
        </p:grpSpPr>
        <p:pic>
          <p:nvPicPr>
            <p:cNvPr id="2" name="Рисунок 1" descr="нолик.pn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500298" y="571480"/>
              <a:ext cx="2490126" cy="3392378"/>
            </a:xfrm>
            <a:prstGeom prst="rect">
              <a:avLst/>
            </a:prstGeom>
          </p:spPr>
        </p:pic>
        <p:pic>
          <p:nvPicPr>
            <p:cNvPr id="3" name="Рисунок 2" descr="единица.png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 flipH="1">
              <a:off x="357158" y="571480"/>
              <a:ext cx="2786082" cy="3445543"/>
            </a:xfrm>
            <a:prstGeom prst="rect">
              <a:avLst/>
            </a:prstGeom>
          </p:spPr>
        </p:pic>
      </p:grpSp>
      <p:sp>
        <p:nvSpPr>
          <p:cNvPr id="13" name="Управляющая кнопка: назад 12">
            <a:hlinkClick r:id="" action="ppaction://hlinkshowjump?jump=previousslide" highlightClick="1"/>
          </p:cNvPr>
          <p:cNvSpPr/>
          <p:nvPr/>
        </p:nvSpPr>
        <p:spPr>
          <a:xfrm>
            <a:off x="285720" y="6215082"/>
            <a:ext cx="1000132" cy="428628"/>
          </a:xfrm>
          <a:prstGeom prst="actionButtonBackPrevious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accent1"/>
            </a:solidFill>
          </a:ln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8596" y="500042"/>
            <a:ext cx="8215370" cy="501675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620713" indent="-620713" algn="ctr"/>
            <a:r>
              <a:rPr lang="ru-RU" sz="4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СОДЕРЖАНИЕ ТУРНИРА</a:t>
            </a:r>
          </a:p>
          <a:p>
            <a:pPr marL="620713" indent="-620713" algn="ctr"/>
            <a:endParaRPr lang="ru-RU" sz="3600" b="1" dirty="0" smtClean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  <a:p>
            <a:pPr marL="620713" indent="-620713">
              <a:buAutoNum type="arabicPeriod"/>
            </a:pPr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</a:t>
            </a:r>
            <a:r>
              <a:rPr sz="4000" b="1" spc="5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альше, дальше, дальше </a:t>
            </a:r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…</a:t>
            </a:r>
            <a:endParaRPr sz="4000" b="1" spc="5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marL="620713" indent="-620713">
              <a:buAutoNum type="arabicPeriod"/>
            </a:pPr>
            <a:r>
              <a:rPr lang="ru-RU" sz="4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Анаграммы</a:t>
            </a:r>
          </a:p>
          <a:p>
            <a:pPr marL="620713" indent="-620713">
              <a:buAutoNum type="arabicPeriod"/>
            </a:pPr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</a:t>
            </a:r>
            <a:r>
              <a:rPr sz="4000" b="1" spc="5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ебус</a:t>
            </a:r>
          </a:p>
          <a:p>
            <a:pPr marL="620713" indent="-620713">
              <a:buAutoNum type="arabicPeriod"/>
            </a:pPr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</a:t>
            </a:r>
            <a:r>
              <a:rPr sz="4000" b="1" spc="5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адания для капитанов</a:t>
            </a:r>
            <a:endParaRPr lang="ru-RU" sz="40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marL="620713" indent="-620713">
              <a:buAutoNum type="arabicPeriod"/>
            </a:pPr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</a:t>
            </a:r>
            <a:r>
              <a:rPr sz="4000" b="1" spc="5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тгадай слово</a:t>
            </a:r>
          </a:p>
          <a:p>
            <a:pPr marL="620713" indent="-620713">
              <a:buAutoNum type="arabicPeriod"/>
            </a:pPr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</a:t>
            </a:r>
            <a:r>
              <a:rPr sz="4000" b="1" spc="5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частливый случай</a:t>
            </a:r>
          </a:p>
        </p:txBody>
      </p:sp>
      <p:sp>
        <p:nvSpPr>
          <p:cNvPr id="3" name="Управляющая кнопка: назад 2">
            <a:hlinkClick r:id="" action="ppaction://hlinkshowjump?jump=previousslide" highlightClick="1"/>
          </p:cNvPr>
          <p:cNvSpPr/>
          <p:nvPr/>
        </p:nvSpPr>
        <p:spPr>
          <a:xfrm>
            <a:off x="285720" y="6215082"/>
            <a:ext cx="1000132" cy="428628"/>
          </a:xfrm>
          <a:prstGeom prst="actionButtonBackPrevious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accent1"/>
            </a:solidFill>
          </a:ln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Управляющая кнопка: далее 3">
            <a:hlinkClick r:id="" action="ppaction://hlinkshowjump?jump=nextslide" highlightClick="1"/>
          </p:cNvPr>
          <p:cNvSpPr/>
          <p:nvPr/>
        </p:nvSpPr>
        <p:spPr>
          <a:xfrm>
            <a:off x="7858148" y="6143644"/>
            <a:ext cx="928694" cy="428628"/>
          </a:xfrm>
          <a:prstGeom prst="actionButtonForwardNex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accent1"/>
            </a:solidFill>
          </a:ln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1" name="Rectangle 3"/>
          <p:cNvSpPr>
            <a:spLocks noGrp="1" noChangeArrowheads="1"/>
          </p:cNvSpPr>
          <p:nvPr>
            <p:ph idx="1"/>
          </p:nvPr>
        </p:nvSpPr>
        <p:spPr>
          <a:xfrm>
            <a:off x="571472" y="4143380"/>
            <a:ext cx="8001056" cy="642942"/>
          </a:xfrm>
        </p:spPr>
        <p:txBody>
          <a:bodyPr>
            <a:noAutofit/>
          </a:bodyPr>
          <a:lstStyle/>
          <a:p>
            <a:pPr marL="0" indent="0" eaLnBrk="1" hangingPunct="1">
              <a:lnSpc>
                <a:spcPct val="80000"/>
              </a:lnSpc>
              <a:spcAft>
                <a:spcPts val="2400"/>
              </a:spcAft>
              <a:buNone/>
            </a:pPr>
            <a:r>
              <a:rPr lang="ru-RU" sz="2200" i="1" dirty="0" smtClean="0">
                <a:solidFill>
                  <a:schemeClr val="tx1"/>
                </a:solidFill>
              </a:rPr>
              <a:t>Наука о законах, методах и способах накопления, обработки и передачи информации. </a:t>
            </a:r>
            <a:r>
              <a:rPr lang="ru-RU" sz="2200" i="1" dirty="0" smtClean="0"/>
              <a:t/>
            </a:r>
            <a:br>
              <a:rPr lang="ru-RU" sz="2200" i="1" dirty="0" smtClean="0"/>
            </a:br>
            <a:endParaRPr lang="ru-RU" sz="2200" i="1" dirty="0" smtClean="0"/>
          </a:p>
        </p:txBody>
      </p:sp>
      <p:sp>
        <p:nvSpPr>
          <p:cNvPr id="104452" name="Rectangle 4"/>
          <p:cNvSpPr>
            <a:spLocks noChangeArrowheads="1"/>
          </p:cNvSpPr>
          <p:nvPr/>
        </p:nvSpPr>
        <p:spPr bwMode="auto">
          <a:xfrm>
            <a:off x="3428992" y="5357826"/>
            <a:ext cx="2357454" cy="425454"/>
          </a:xfrm>
          <a:prstGeom prst="roundRect">
            <a:avLst/>
          </a:prstGeom>
          <a:solidFill>
            <a:srgbClr val="66FFCC"/>
          </a:solidFill>
          <a:ln>
            <a:headEnd/>
            <a:tailEnd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ru-RU" b="1" i="1" dirty="0">
                <a:solidFill>
                  <a:srgbClr val="003399"/>
                </a:solidFill>
              </a:rPr>
              <a:t>Информатика </a:t>
            </a:r>
          </a:p>
        </p:txBody>
      </p:sp>
      <p:sp>
        <p:nvSpPr>
          <p:cNvPr id="10" name="Десятиугольник 9"/>
          <p:cNvSpPr/>
          <p:nvPr/>
        </p:nvSpPr>
        <p:spPr>
          <a:xfrm>
            <a:off x="1428728" y="1928802"/>
            <a:ext cx="785818" cy="785818"/>
          </a:xfrm>
          <a:prstGeom prst="decagon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smtClean="0"/>
              <a:t>1.</a:t>
            </a:r>
            <a:endParaRPr lang="ru-RU" dirty="0"/>
          </a:p>
        </p:txBody>
      </p:sp>
      <p:sp>
        <p:nvSpPr>
          <p:cNvPr id="22" name="Десятиугольник 21"/>
          <p:cNvSpPr/>
          <p:nvPr/>
        </p:nvSpPr>
        <p:spPr>
          <a:xfrm>
            <a:off x="2428860" y="1928802"/>
            <a:ext cx="785818" cy="785818"/>
          </a:xfrm>
          <a:prstGeom prst="decagon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smtClean="0"/>
              <a:t>2.</a:t>
            </a:r>
            <a:endParaRPr lang="ru-RU" dirty="0"/>
          </a:p>
        </p:txBody>
      </p:sp>
      <p:sp>
        <p:nvSpPr>
          <p:cNvPr id="23" name="Rectangle 3"/>
          <p:cNvSpPr txBox="1">
            <a:spLocks noChangeArrowheads="1"/>
          </p:cNvSpPr>
          <p:nvPr/>
        </p:nvSpPr>
        <p:spPr>
          <a:xfrm>
            <a:off x="571472" y="4214818"/>
            <a:ext cx="8001056" cy="642942"/>
          </a:xfrm>
          <a:prstGeom prst="rect">
            <a:avLst/>
          </a:prstGeom>
        </p:spPr>
        <p:txBody>
          <a:bodyPr vert="horz" rtlCol="0">
            <a:noAutofit/>
          </a:bodyPr>
          <a:lstStyle/>
          <a:p>
            <a:pPr lvl="0">
              <a:lnSpc>
                <a:spcPct val="80000"/>
              </a:lnSpc>
              <a:spcBef>
                <a:spcPct val="20000"/>
              </a:spcBef>
              <a:spcAft>
                <a:spcPts val="2400"/>
              </a:spcAft>
            </a:pPr>
            <a:r>
              <a:rPr sz="2200" i="1" smtClean="0"/>
              <a:t>Организованная последовательность действий </a:t>
            </a:r>
            <a:r>
              <a:rPr kumimoji="0" lang="ru-RU" sz="2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 </a:t>
            </a:r>
            <a:r>
              <a:rPr kumimoji="0" lang="ru-RU" sz="2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/>
            </a:r>
            <a:br>
              <a:rPr kumimoji="0" lang="ru-RU" sz="2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endParaRPr kumimoji="0" lang="ru-RU" sz="2200" b="0" i="1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4" name="Rectangle 4"/>
          <p:cNvSpPr>
            <a:spLocks noChangeArrowheads="1"/>
          </p:cNvSpPr>
          <p:nvPr/>
        </p:nvSpPr>
        <p:spPr bwMode="auto">
          <a:xfrm>
            <a:off x="3428992" y="5357826"/>
            <a:ext cx="2198717" cy="425454"/>
          </a:xfrm>
          <a:prstGeom prst="roundRect">
            <a:avLst/>
          </a:prstGeom>
          <a:solidFill>
            <a:srgbClr val="66FFCC"/>
          </a:solidFill>
          <a:ln>
            <a:headEnd/>
            <a:tailEnd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ru-RU" b="1" i="1" dirty="0" smtClean="0">
                <a:solidFill>
                  <a:srgbClr val="003399"/>
                </a:solidFill>
              </a:rPr>
              <a:t>Алгоритм </a:t>
            </a:r>
            <a:endParaRPr lang="ru-RU" b="1" i="1" dirty="0">
              <a:solidFill>
                <a:srgbClr val="003399"/>
              </a:solidFill>
            </a:endParaRPr>
          </a:p>
        </p:txBody>
      </p:sp>
      <p:sp>
        <p:nvSpPr>
          <p:cNvPr id="25" name="Десятиугольник 24"/>
          <p:cNvSpPr/>
          <p:nvPr/>
        </p:nvSpPr>
        <p:spPr>
          <a:xfrm>
            <a:off x="3357554" y="1928802"/>
            <a:ext cx="785818" cy="785818"/>
          </a:xfrm>
          <a:prstGeom prst="decagon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smtClean="0"/>
              <a:t>3.</a:t>
            </a:r>
            <a:endParaRPr lang="ru-RU" dirty="0"/>
          </a:p>
        </p:txBody>
      </p:sp>
      <p:sp>
        <p:nvSpPr>
          <p:cNvPr id="26" name="Rectangle 3"/>
          <p:cNvSpPr txBox="1">
            <a:spLocks noChangeArrowheads="1"/>
          </p:cNvSpPr>
          <p:nvPr/>
        </p:nvSpPr>
        <p:spPr>
          <a:xfrm>
            <a:off x="571472" y="4214818"/>
            <a:ext cx="8001056" cy="642942"/>
          </a:xfrm>
          <a:prstGeom prst="rect">
            <a:avLst/>
          </a:prstGeom>
        </p:spPr>
        <p:txBody>
          <a:bodyPr vert="horz" rtlCol="0">
            <a:noAutofit/>
          </a:bodyPr>
          <a:lstStyle/>
          <a:p>
            <a:pPr lvl="0">
              <a:lnSpc>
                <a:spcPct val="80000"/>
              </a:lnSpc>
              <a:spcBef>
                <a:spcPct val="20000"/>
              </a:spcBef>
              <a:spcAft>
                <a:spcPts val="2400"/>
              </a:spcAft>
            </a:pPr>
            <a:r>
              <a:rPr sz="2200" i="1" smtClean="0"/>
              <a:t>Устройство ввода текстовой информации. </a:t>
            </a:r>
            <a:r>
              <a:rPr kumimoji="0" lang="ru-RU" sz="2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 </a:t>
            </a:r>
            <a:r>
              <a:rPr kumimoji="0" lang="ru-RU" sz="2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/>
            </a:r>
            <a:br>
              <a:rPr kumimoji="0" lang="ru-RU" sz="2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endParaRPr kumimoji="0" lang="ru-RU" sz="2200" b="0" i="1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7" name="Rectangle 4"/>
          <p:cNvSpPr>
            <a:spLocks noChangeArrowheads="1"/>
          </p:cNvSpPr>
          <p:nvPr/>
        </p:nvSpPr>
        <p:spPr bwMode="auto">
          <a:xfrm>
            <a:off x="3500430" y="5357826"/>
            <a:ext cx="2198717" cy="425454"/>
          </a:xfrm>
          <a:prstGeom prst="roundRect">
            <a:avLst/>
          </a:prstGeom>
          <a:solidFill>
            <a:srgbClr val="66FFCC"/>
          </a:solidFill>
          <a:ln>
            <a:headEnd/>
            <a:tailEnd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ru-RU" b="1" i="1" dirty="0" smtClean="0">
                <a:solidFill>
                  <a:srgbClr val="003399"/>
                </a:solidFill>
              </a:rPr>
              <a:t>Клавиатура </a:t>
            </a:r>
            <a:endParaRPr lang="ru-RU" b="1" i="1" dirty="0">
              <a:solidFill>
                <a:srgbClr val="003399"/>
              </a:solidFill>
            </a:endParaRPr>
          </a:p>
        </p:txBody>
      </p:sp>
      <p:sp>
        <p:nvSpPr>
          <p:cNvPr id="28" name="Десятиугольник 27"/>
          <p:cNvSpPr/>
          <p:nvPr/>
        </p:nvSpPr>
        <p:spPr>
          <a:xfrm>
            <a:off x="4357686" y="1928802"/>
            <a:ext cx="785818" cy="785818"/>
          </a:xfrm>
          <a:prstGeom prst="decagon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smtClean="0"/>
              <a:t>4.</a:t>
            </a:r>
            <a:endParaRPr lang="ru-RU" dirty="0"/>
          </a:p>
        </p:txBody>
      </p:sp>
      <p:sp>
        <p:nvSpPr>
          <p:cNvPr id="29" name="Rectangle 3"/>
          <p:cNvSpPr txBox="1">
            <a:spLocks noChangeArrowheads="1"/>
          </p:cNvSpPr>
          <p:nvPr/>
        </p:nvSpPr>
        <p:spPr>
          <a:xfrm>
            <a:off x="571472" y="4143380"/>
            <a:ext cx="8001056" cy="642942"/>
          </a:xfrm>
          <a:prstGeom prst="rect">
            <a:avLst/>
          </a:prstGeom>
        </p:spPr>
        <p:txBody>
          <a:bodyPr vert="horz" rtlCol="0">
            <a:noAutofit/>
          </a:bodyPr>
          <a:lstStyle/>
          <a:p>
            <a:pPr lvl="0">
              <a:lnSpc>
                <a:spcPct val="80000"/>
              </a:lnSpc>
              <a:spcBef>
                <a:spcPct val="20000"/>
              </a:spcBef>
              <a:spcAft>
                <a:spcPts val="2400"/>
              </a:spcAft>
            </a:pPr>
            <a:r>
              <a:rPr sz="2200" i="1" smtClean="0"/>
              <a:t>Сколько байт в одном килобайте. </a:t>
            </a:r>
            <a:r>
              <a:rPr kumimoji="0" lang="ru-RU" sz="2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 </a:t>
            </a:r>
            <a:r>
              <a:rPr kumimoji="0" lang="ru-RU" sz="2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/>
            </a:r>
            <a:br>
              <a:rPr kumimoji="0" lang="ru-RU" sz="2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endParaRPr kumimoji="0" lang="ru-RU" sz="2200" b="0" i="1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0" name="Rectangle 4"/>
          <p:cNvSpPr>
            <a:spLocks noChangeArrowheads="1"/>
          </p:cNvSpPr>
          <p:nvPr/>
        </p:nvSpPr>
        <p:spPr bwMode="auto">
          <a:xfrm>
            <a:off x="3428992" y="5357826"/>
            <a:ext cx="2198717" cy="425454"/>
          </a:xfrm>
          <a:prstGeom prst="roundRect">
            <a:avLst/>
          </a:prstGeom>
          <a:solidFill>
            <a:srgbClr val="66FFCC"/>
          </a:solidFill>
          <a:ln>
            <a:headEnd/>
            <a:tailEnd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ru-RU" b="1" i="1" dirty="0" smtClean="0">
                <a:solidFill>
                  <a:srgbClr val="003399"/>
                </a:solidFill>
              </a:rPr>
              <a:t>1024</a:t>
            </a:r>
            <a:endParaRPr lang="ru-RU" b="1" i="1" dirty="0">
              <a:solidFill>
                <a:srgbClr val="003399"/>
              </a:solidFill>
            </a:endParaRPr>
          </a:p>
        </p:txBody>
      </p:sp>
      <p:sp>
        <p:nvSpPr>
          <p:cNvPr id="31" name="Десятиугольник 30"/>
          <p:cNvSpPr/>
          <p:nvPr/>
        </p:nvSpPr>
        <p:spPr>
          <a:xfrm>
            <a:off x="5357818" y="1928802"/>
            <a:ext cx="785818" cy="785818"/>
          </a:xfrm>
          <a:prstGeom prst="decagon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smtClean="0"/>
              <a:t>5.</a:t>
            </a:r>
            <a:endParaRPr lang="ru-RU" dirty="0"/>
          </a:p>
        </p:txBody>
      </p:sp>
      <p:sp>
        <p:nvSpPr>
          <p:cNvPr id="32" name="Rectangle 3"/>
          <p:cNvSpPr txBox="1">
            <a:spLocks noChangeArrowheads="1"/>
          </p:cNvSpPr>
          <p:nvPr/>
        </p:nvSpPr>
        <p:spPr>
          <a:xfrm>
            <a:off x="642910" y="4214818"/>
            <a:ext cx="8001056" cy="642942"/>
          </a:xfrm>
          <a:prstGeom prst="rect">
            <a:avLst/>
          </a:prstGeom>
        </p:spPr>
        <p:txBody>
          <a:bodyPr vert="horz" rtlCol="0">
            <a:noAutofit/>
          </a:bodyPr>
          <a:lstStyle/>
          <a:p>
            <a:pPr lvl="0">
              <a:lnSpc>
                <a:spcPct val="80000"/>
              </a:lnSpc>
              <a:spcBef>
                <a:spcPct val="20000"/>
              </a:spcBef>
              <a:spcAft>
                <a:spcPts val="2400"/>
              </a:spcAft>
            </a:pPr>
            <a:r>
              <a:rPr sz="2200" i="1" smtClean="0"/>
              <a:t>Устройство ввода в ЭВМ информации непосредственно с листа </a:t>
            </a:r>
            <a:r>
              <a:rPr kumimoji="0" lang="ru-RU" sz="2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 </a:t>
            </a:r>
            <a:r>
              <a:rPr kumimoji="0" lang="ru-RU" sz="2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/>
            </a:r>
            <a:br>
              <a:rPr kumimoji="0" lang="ru-RU" sz="2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endParaRPr kumimoji="0" lang="ru-RU" sz="2200" b="0" i="1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3" name="Rectangle 4"/>
          <p:cNvSpPr>
            <a:spLocks noChangeArrowheads="1"/>
          </p:cNvSpPr>
          <p:nvPr/>
        </p:nvSpPr>
        <p:spPr bwMode="auto">
          <a:xfrm>
            <a:off x="3357554" y="5357826"/>
            <a:ext cx="2198717" cy="425454"/>
          </a:xfrm>
          <a:prstGeom prst="roundRect">
            <a:avLst/>
          </a:prstGeom>
          <a:solidFill>
            <a:srgbClr val="66FFCC"/>
          </a:solidFill>
          <a:ln>
            <a:headEnd/>
            <a:tailEnd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ru-RU" b="1" i="1" dirty="0" smtClean="0">
                <a:solidFill>
                  <a:srgbClr val="003399"/>
                </a:solidFill>
              </a:rPr>
              <a:t>Сканер </a:t>
            </a:r>
            <a:endParaRPr lang="ru-RU" b="1" i="1" dirty="0">
              <a:solidFill>
                <a:srgbClr val="003399"/>
              </a:solidFill>
            </a:endParaRPr>
          </a:p>
        </p:txBody>
      </p:sp>
      <p:sp>
        <p:nvSpPr>
          <p:cNvPr id="34" name="Десятиугольник 33"/>
          <p:cNvSpPr/>
          <p:nvPr/>
        </p:nvSpPr>
        <p:spPr>
          <a:xfrm>
            <a:off x="6286512" y="1928802"/>
            <a:ext cx="785818" cy="785818"/>
          </a:xfrm>
          <a:prstGeom prst="decagon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smtClean="0"/>
              <a:t>6.</a:t>
            </a:r>
            <a:endParaRPr lang="ru-RU" dirty="0"/>
          </a:p>
        </p:txBody>
      </p:sp>
      <p:sp>
        <p:nvSpPr>
          <p:cNvPr id="35" name="Rectangle 3"/>
          <p:cNvSpPr txBox="1">
            <a:spLocks noChangeArrowheads="1"/>
          </p:cNvSpPr>
          <p:nvPr/>
        </p:nvSpPr>
        <p:spPr>
          <a:xfrm>
            <a:off x="642910" y="4143380"/>
            <a:ext cx="8001056" cy="642942"/>
          </a:xfrm>
          <a:prstGeom prst="rect">
            <a:avLst/>
          </a:prstGeom>
        </p:spPr>
        <p:txBody>
          <a:bodyPr vert="horz" rtlCol="0">
            <a:noAutofit/>
          </a:bodyPr>
          <a:lstStyle/>
          <a:p>
            <a:pPr lvl="0">
              <a:lnSpc>
                <a:spcPct val="80000"/>
              </a:lnSpc>
              <a:spcBef>
                <a:spcPct val="20000"/>
              </a:spcBef>
              <a:spcAft>
                <a:spcPts val="2400"/>
              </a:spcAft>
            </a:pPr>
            <a:r>
              <a:rPr sz="2200" i="1" smtClean="0"/>
              <a:t>Минимальная единица измерения кол-ва информации </a:t>
            </a:r>
            <a:r>
              <a:rPr kumimoji="0" lang="ru-RU" sz="2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/>
            </a:r>
            <a:br>
              <a:rPr kumimoji="0" lang="ru-RU" sz="2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endParaRPr kumimoji="0" lang="ru-RU" sz="2200" b="0" i="1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6" name="Rectangle 4"/>
          <p:cNvSpPr>
            <a:spLocks noChangeArrowheads="1"/>
          </p:cNvSpPr>
          <p:nvPr/>
        </p:nvSpPr>
        <p:spPr bwMode="auto">
          <a:xfrm>
            <a:off x="3428992" y="5357826"/>
            <a:ext cx="2198717" cy="425454"/>
          </a:xfrm>
          <a:prstGeom prst="roundRect">
            <a:avLst/>
          </a:prstGeom>
          <a:solidFill>
            <a:srgbClr val="66FFCC"/>
          </a:solidFill>
          <a:ln>
            <a:headEnd/>
            <a:tailEnd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ru-RU" b="1" i="1" dirty="0" smtClean="0">
                <a:solidFill>
                  <a:srgbClr val="003399"/>
                </a:solidFill>
              </a:rPr>
              <a:t>Бит </a:t>
            </a:r>
            <a:endParaRPr lang="ru-RU" b="1" i="1" dirty="0">
              <a:solidFill>
                <a:srgbClr val="003399"/>
              </a:solidFill>
            </a:endParaRPr>
          </a:p>
        </p:txBody>
      </p:sp>
      <p:sp>
        <p:nvSpPr>
          <p:cNvPr id="37" name="Десятиугольник 36"/>
          <p:cNvSpPr/>
          <p:nvPr/>
        </p:nvSpPr>
        <p:spPr>
          <a:xfrm>
            <a:off x="1428728" y="2928934"/>
            <a:ext cx="785818" cy="785818"/>
          </a:xfrm>
          <a:prstGeom prst="decagon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smtClean="0"/>
              <a:t>7.</a:t>
            </a:r>
            <a:endParaRPr lang="ru-RU" dirty="0"/>
          </a:p>
        </p:txBody>
      </p:sp>
      <p:sp>
        <p:nvSpPr>
          <p:cNvPr id="38" name="Rectangle 3"/>
          <p:cNvSpPr txBox="1">
            <a:spLocks noChangeArrowheads="1"/>
          </p:cNvSpPr>
          <p:nvPr/>
        </p:nvSpPr>
        <p:spPr>
          <a:xfrm>
            <a:off x="642910" y="4143380"/>
            <a:ext cx="8001056" cy="642942"/>
          </a:xfrm>
          <a:prstGeom prst="rect">
            <a:avLst/>
          </a:prstGeom>
        </p:spPr>
        <p:txBody>
          <a:bodyPr vert="horz" rtlCol="0">
            <a:noAutofit/>
          </a:bodyPr>
          <a:lstStyle/>
          <a:p>
            <a:pPr lvl="0">
              <a:lnSpc>
                <a:spcPct val="80000"/>
              </a:lnSpc>
              <a:spcBef>
                <a:spcPct val="20000"/>
              </a:spcBef>
              <a:spcAft>
                <a:spcPts val="2400"/>
              </a:spcAft>
            </a:pPr>
            <a:r>
              <a:rPr sz="2200" i="1" smtClean="0"/>
              <a:t>Специальный индикатор, указывающий позицию на экране </a:t>
            </a:r>
            <a:endParaRPr kumimoji="0" lang="ru-RU" sz="2200" b="0" i="1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9" name="Rectangle 4"/>
          <p:cNvSpPr>
            <a:spLocks noChangeArrowheads="1"/>
          </p:cNvSpPr>
          <p:nvPr/>
        </p:nvSpPr>
        <p:spPr bwMode="auto">
          <a:xfrm>
            <a:off x="3428992" y="5357826"/>
            <a:ext cx="2198717" cy="425454"/>
          </a:xfrm>
          <a:prstGeom prst="roundRect">
            <a:avLst/>
          </a:prstGeom>
          <a:solidFill>
            <a:srgbClr val="66FFCC"/>
          </a:solidFill>
          <a:ln>
            <a:headEnd/>
            <a:tailEnd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ru-RU" b="1" i="1" dirty="0" smtClean="0">
                <a:solidFill>
                  <a:srgbClr val="003399"/>
                </a:solidFill>
              </a:rPr>
              <a:t>Курсор </a:t>
            </a:r>
            <a:endParaRPr lang="ru-RU" b="1" i="1" dirty="0">
              <a:solidFill>
                <a:srgbClr val="003399"/>
              </a:solidFill>
            </a:endParaRPr>
          </a:p>
        </p:txBody>
      </p:sp>
      <p:sp>
        <p:nvSpPr>
          <p:cNvPr id="40" name="Десятиугольник 39"/>
          <p:cNvSpPr/>
          <p:nvPr/>
        </p:nvSpPr>
        <p:spPr>
          <a:xfrm>
            <a:off x="2500298" y="2928934"/>
            <a:ext cx="785818" cy="785818"/>
          </a:xfrm>
          <a:prstGeom prst="decagon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smtClean="0"/>
              <a:t>8.</a:t>
            </a:r>
            <a:endParaRPr lang="ru-RU" dirty="0"/>
          </a:p>
        </p:txBody>
      </p:sp>
      <p:sp>
        <p:nvSpPr>
          <p:cNvPr id="41" name="Rectangle 3"/>
          <p:cNvSpPr txBox="1">
            <a:spLocks noChangeArrowheads="1"/>
          </p:cNvSpPr>
          <p:nvPr/>
        </p:nvSpPr>
        <p:spPr>
          <a:xfrm>
            <a:off x="571472" y="4214818"/>
            <a:ext cx="8001056" cy="642942"/>
          </a:xfrm>
          <a:prstGeom prst="rect">
            <a:avLst/>
          </a:prstGeom>
        </p:spPr>
        <p:txBody>
          <a:bodyPr vert="horz" rtlCol="0">
            <a:noAutofit/>
          </a:bodyPr>
          <a:lstStyle/>
          <a:p>
            <a:pPr lvl="0">
              <a:lnSpc>
                <a:spcPct val="80000"/>
              </a:lnSpc>
              <a:spcBef>
                <a:spcPct val="20000"/>
              </a:spcBef>
              <a:spcAft>
                <a:spcPts val="2400"/>
              </a:spcAft>
            </a:pPr>
            <a:r>
              <a:rPr sz="2200" i="1" smtClean="0"/>
              <a:t>Центральное устройство компьютера </a:t>
            </a:r>
            <a:r>
              <a:rPr kumimoji="0" lang="ru-RU" sz="2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 </a:t>
            </a:r>
            <a:r>
              <a:rPr kumimoji="0" lang="ru-RU" sz="2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/>
            </a:r>
            <a:br>
              <a:rPr kumimoji="0" lang="ru-RU" sz="2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endParaRPr kumimoji="0" lang="ru-RU" sz="2200" b="0" i="1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2" name="Rectangle 4"/>
          <p:cNvSpPr>
            <a:spLocks noChangeArrowheads="1"/>
          </p:cNvSpPr>
          <p:nvPr/>
        </p:nvSpPr>
        <p:spPr bwMode="auto">
          <a:xfrm>
            <a:off x="3357554" y="5357826"/>
            <a:ext cx="2198717" cy="425454"/>
          </a:xfrm>
          <a:prstGeom prst="roundRect">
            <a:avLst/>
          </a:prstGeom>
          <a:solidFill>
            <a:srgbClr val="66FFCC"/>
          </a:solidFill>
          <a:ln>
            <a:headEnd/>
            <a:tailEnd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ru-RU" b="1" i="1" dirty="0" smtClean="0">
                <a:solidFill>
                  <a:srgbClr val="003399"/>
                </a:solidFill>
              </a:rPr>
              <a:t>Процессор </a:t>
            </a:r>
            <a:endParaRPr lang="ru-RU" b="1" i="1" dirty="0">
              <a:solidFill>
                <a:srgbClr val="003399"/>
              </a:solidFill>
            </a:endParaRPr>
          </a:p>
        </p:txBody>
      </p:sp>
      <p:sp>
        <p:nvSpPr>
          <p:cNvPr id="43" name="Десятиугольник 42"/>
          <p:cNvSpPr/>
          <p:nvPr/>
        </p:nvSpPr>
        <p:spPr>
          <a:xfrm>
            <a:off x="3428992" y="2928934"/>
            <a:ext cx="785818" cy="785818"/>
          </a:xfrm>
          <a:prstGeom prst="decagon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smtClean="0"/>
              <a:t>9.</a:t>
            </a:r>
            <a:endParaRPr lang="ru-RU" dirty="0"/>
          </a:p>
        </p:txBody>
      </p:sp>
      <p:sp>
        <p:nvSpPr>
          <p:cNvPr id="44" name="Rectangle 3"/>
          <p:cNvSpPr txBox="1">
            <a:spLocks noChangeArrowheads="1"/>
          </p:cNvSpPr>
          <p:nvPr/>
        </p:nvSpPr>
        <p:spPr>
          <a:xfrm>
            <a:off x="642910" y="4143380"/>
            <a:ext cx="8001056" cy="642942"/>
          </a:xfrm>
          <a:prstGeom prst="rect">
            <a:avLst/>
          </a:prstGeom>
        </p:spPr>
        <p:txBody>
          <a:bodyPr vert="horz" rtlCol="0">
            <a:noAutofit/>
          </a:bodyPr>
          <a:lstStyle/>
          <a:p>
            <a:pPr lvl="0">
              <a:lnSpc>
                <a:spcPct val="80000"/>
              </a:lnSpc>
              <a:spcBef>
                <a:spcPct val="20000"/>
              </a:spcBef>
              <a:spcAft>
                <a:spcPts val="2400"/>
              </a:spcAft>
            </a:pPr>
            <a:r>
              <a:rPr sz="2200" i="1" smtClean="0"/>
              <a:t>Сколько бит в одном байте </a:t>
            </a:r>
            <a:r>
              <a:rPr kumimoji="0" lang="ru-RU" sz="2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/>
            </a:r>
            <a:br>
              <a:rPr kumimoji="0" lang="ru-RU" sz="2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endParaRPr kumimoji="0" lang="ru-RU" sz="2200" b="0" i="1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5" name="Rectangle 4"/>
          <p:cNvSpPr>
            <a:spLocks noChangeArrowheads="1"/>
          </p:cNvSpPr>
          <p:nvPr/>
        </p:nvSpPr>
        <p:spPr bwMode="auto">
          <a:xfrm>
            <a:off x="3357554" y="5357826"/>
            <a:ext cx="2198717" cy="425454"/>
          </a:xfrm>
          <a:prstGeom prst="roundRect">
            <a:avLst/>
          </a:prstGeom>
          <a:solidFill>
            <a:srgbClr val="66FFCC"/>
          </a:solidFill>
          <a:ln>
            <a:headEnd/>
            <a:tailEnd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ru-RU" b="1" i="1" dirty="0" smtClean="0">
                <a:solidFill>
                  <a:srgbClr val="003399"/>
                </a:solidFill>
              </a:rPr>
              <a:t>8</a:t>
            </a:r>
            <a:endParaRPr lang="ru-RU" b="1" i="1" dirty="0">
              <a:solidFill>
                <a:srgbClr val="003399"/>
              </a:solidFill>
            </a:endParaRPr>
          </a:p>
        </p:txBody>
      </p:sp>
      <p:sp>
        <p:nvSpPr>
          <p:cNvPr id="46" name="Десятиугольник 45"/>
          <p:cNvSpPr/>
          <p:nvPr/>
        </p:nvSpPr>
        <p:spPr>
          <a:xfrm>
            <a:off x="4357686" y="2928934"/>
            <a:ext cx="785818" cy="785818"/>
          </a:xfrm>
          <a:prstGeom prst="decagon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smtClean="0"/>
              <a:t>10.</a:t>
            </a:r>
            <a:endParaRPr lang="ru-RU" dirty="0"/>
          </a:p>
        </p:txBody>
      </p:sp>
      <p:sp>
        <p:nvSpPr>
          <p:cNvPr id="47" name="Rectangle 3"/>
          <p:cNvSpPr txBox="1">
            <a:spLocks noChangeArrowheads="1"/>
          </p:cNvSpPr>
          <p:nvPr/>
        </p:nvSpPr>
        <p:spPr>
          <a:xfrm>
            <a:off x="642910" y="4214818"/>
            <a:ext cx="8001056" cy="642942"/>
          </a:xfrm>
          <a:prstGeom prst="rect">
            <a:avLst/>
          </a:prstGeom>
        </p:spPr>
        <p:txBody>
          <a:bodyPr vert="horz" rtlCol="0">
            <a:noAutofit/>
          </a:bodyPr>
          <a:lstStyle/>
          <a:p>
            <a:pPr>
              <a:lnSpc>
                <a:spcPct val="80000"/>
              </a:lnSpc>
              <a:spcBef>
                <a:spcPct val="20000"/>
              </a:spcBef>
              <a:spcAft>
                <a:spcPts val="2400"/>
              </a:spcAft>
            </a:pPr>
            <a:r>
              <a:rPr sz="2200" i="1" smtClean="0"/>
              <a:t>Программы для подключения внешней памяти </a:t>
            </a:r>
          </a:p>
          <a:p>
            <a:pPr lvl="0">
              <a:lnSpc>
                <a:spcPct val="80000"/>
              </a:lnSpc>
              <a:spcBef>
                <a:spcPct val="20000"/>
              </a:spcBef>
              <a:spcAft>
                <a:spcPts val="2400"/>
              </a:spcAft>
            </a:pPr>
            <a:r>
              <a:rPr kumimoji="0" lang="ru-RU" sz="2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/>
            </a:r>
            <a:br>
              <a:rPr kumimoji="0" lang="ru-RU" sz="2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endParaRPr kumimoji="0" lang="ru-RU" sz="2200" b="0" i="1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8" name="Rectangle 4"/>
          <p:cNvSpPr>
            <a:spLocks noChangeArrowheads="1"/>
          </p:cNvSpPr>
          <p:nvPr/>
        </p:nvSpPr>
        <p:spPr bwMode="auto">
          <a:xfrm>
            <a:off x="3500430" y="5357826"/>
            <a:ext cx="2198717" cy="425454"/>
          </a:xfrm>
          <a:prstGeom prst="roundRect">
            <a:avLst/>
          </a:prstGeom>
          <a:solidFill>
            <a:srgbClr val="66FFCC"/>
          </a:solidFill>
          <a:ln>
            <a:headEnd/>
            <a:tailEnd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ru-RU" b="1" i="1" dirty="0" smtClean="0">
                <a:solidFill>
                  <a:srgbClr val="003399"/>
                </a:solidFill>
              </a:rPr>
              <a:t>Драйверы </a:t>
            </a:r>
            <a:endParaRPr lang="ru-RU" b="1" i="1" dirty="0">
              <a:solidFill>
                <a:srgbClr val="003399"/>
              </a:solidFill>
            </a:endParaRPr>
          </a:p>
        </p:txBody>
      </p:sp>
      <p:sp>
        <p:nvSpPr>
          <p:cNvPr id="49" name="Десятиугольник 48"/>
          <p:cNvSpPr/>
          <p:nvPr/>
        </p:nvSpPr>
        <p:spPr>
          <a:xfrm>
            <a:off x="5286380" y="2928934"/>
            <a:ext cx="785818" cy="785818"/>
          </a:xfrm>
          <a:prstGeom prst="decagon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smtClean="0"/>
              <a:t>11.</a:t>
            </a:r>
            <a:endParaRPr lang="ru-RU" dirty="0"/>
          </a:p>
        </p:txBody>
      </p:sp>
      <p:sp>
        <p:nvSpPr>
          <p:cNvPr id="50" name="Rectangle 3"/>
          <p:cNvSpPr txBox="1">
            <a:spLocks noChangeArrowheads="1"/>
          </p:cNvSpPr>
          <p:nvPr/>
        </p:nvSpPr>
        <p:spPr>
          <a:xfrm>
            <a:off x="642910" y="4286256"/>
            <a:ext cx="8001056" cy="642942"/>
          </a:xfrm>
          <a:prstGeom prst="rect">
            <a:avLst/>
          </a:prstGeom>
        </p:spPr>
        <p:txBody>
          <a:bodyPr vert="horz" rtlCol="0">
            <a:noAutofit/>
          </a:bodyPr>
          <a:lstStyle/>
          <a:p>
            <a:pPr lvl="0">
              <a:lnSpc>
                <a:spcPct val="80000"/>
              </a:lnSpc>
              <a:spcBef>
                <a:spcPct val="20000"/>
              </a:spcBef>
              <a:spcAft>
                <a:spcPts val="2400"/>
              </a:spcAft>
            </a:pPr>
            <a:r>
              <a:rPr sz="2200" i="1" smtClean="0"/>
              <a:t>Небольшая программа, которая может приписывать себя к другим программам </a:t>
            </a:r>
            <a:r>
              <a:rPr kumimoji="0" lang="ru-RU" sz="2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 </a:t>
            </a:r>
            <a:r>
              <a:rPr kumimoji="0" lang="ru-RU" sz="2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/>
            </a:r>
            <a:br>
              <a:rPr kumimoji="0" lang="ru-RU" sz="2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endParaRPr kumimoji="0" lang="ru-RU" sz="2200" b="0" i="1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1" name="Rectangle 4"/>
          <p:cNvSpPr>
            <a:spLocks noChangeArrowheads="1"/>
          </p:cNvSpPr>
          <p:nvPr/>
        </p:nvSpPr>
        <p:spPr bwMode="auto">
          <a:xfrm>
            <a:off x="3500430" y="5357826"/>
            <a:ext cx="2198717" cy="425454"/>
          </a:xfrm>
          <a:prstGeom prst="roundRect">
            <a:avLst/>
          </a:prstGeom>
          <a:solidFill>
            <a:srgbClr val="66FFCC"/>
          </a:solidFill>
          <a:ln>
            <a:headEnd/>
            <a:tailEnd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ru-RU" b="1" i="1" dirty="0" smtClean="0">
                <a:solidFill>
                  <a:srgbClr val="003399"/>
                </a:solidFill>
              </a:rPr>
              <a:t>Вирус </a:t>
            </a:r>
            <a:endParaRPr lang="ru-RU" b="1" i="1" dirty="0">
              <a:solidFill>
                <a:srgbClr val="003399"/>
              </a:solidFill>
            </a:endParaRPr>
          </a:p>
        </p:txBody>
      </p:sp>
      <p:sp>
        <p:nvSpPr>
          <p:cNvPr id="52" name="Десятиугольник 51"/>
          <p:cNvSpPr/>
          <p:nvPr/>
        </p:nvSpPr>
        <p:spPr>
          <a:xfrm>
            <a:off x="6286512" y="2928934"/>
            <a:ext cx="785818" cy="785818"/>
          </a:xfrm>
          <a:prstGeom prst="decagon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smtClean="0"/>
              <a:t>12.</a:t>
            </a:r>
            <a:endParaRPr lang="ru-RU" dirty="0"/>
          </a:p>
        </p:txBody>
      </p:sp>
      <p:sp>
        <p:nvSpPr>
          <p:cNvPr id="53" name="Rectangle 3"/>
          <p:cNvSpPr txBox="1">
            <a:spLocks noChangeArrowheads="1"/>
          </p:cNvSpPr>
          <p:nvPr/>
        </p:nvSpPr>
        <p:spPr>
          <a:xfrm>
            <a:off x="571472" y="4357694"/>
            <a:ext cx="8001056" cy="642942"/>
          </a:xfrm>
          <a:prstGeom prst="rect">
            <a:avLst/>
          </a:prstGeom>
        </p:spPr>
        <p:txBody>
          <a:bodyPr vert="horz" rtlCol="0">
            <a:noAutofit/>
          </a:bodyPr>
          <a:lstStyle/>
          <a:p>
            <a:pPr>
              <a:lnSpc>
                <a:spcPct val="80000"/>
              </a:lnSpc>
              <a:spcBef>
                <a:spcPct val="20000"/>
              </a:spcBef>
              <a:spcAft>
                <a:spcPts val="2400"/>
              </a:spcAft>
            </a:pPr>
            <a:r>
              <a:rPr sz="2200" i="1" smtClean="0"/>
              <a:t>Что является носителем информации: клавиатура; мышь; магнитный диск; принтер. </a:t>
            </a:r>
          </a:p>
          <a:p>
            <a:pPr lvl="0">
              <a:lnSpc>
                <a:spcPct val="80000"/>
              </a:lnSpc>
              <a:spcBef>
                <a:spcPct val="20000"/>
              </a:spcBef>
              <a:spcAft>
                <a:spcPts val="2400"/>
              </a:spcAft>
            </a:pPr>
            <a:r>
              <a:rPr kumimoji="0" lang="ru-RU" sz="2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 </a:t>
            </a:r>
            <a:r>
              <a:rPr kumimoji="0" lang="ru-RU" sz="2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/>
            </a:r>
            <a:br>
              <a:rPr kumimoji="0" lang="ru-RU" sz="2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endParaRPr kumimoji="0" lang="ru-RU" sz="2200" b="0" i="1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4" name="Rectangle 4"/>
          <p:cNvSpPr>
            <a:spLocks noChangeArrowheads="1"/>
          </p:cNvSpPr>
          <p:nvPr/>
        </p:nvSpPr>
        <p:spPr bwMode="auto">
          <a:xfrm>
            <a:off x="3500430" y="5357826"/>
            <a:ext cx="2198717" cy="425454"/>
          </a:xfrm>
          <a:prstGeom prst="roundRect">
            <a:avLst/>
          </a:prstGeom>
          <a:solidFill>
            <a:srgbClr val="66FFCC"/>
          </a:solidFill>
          <a:ln>
            <a:headEnd/>
            <a:tailEnd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ru-RU" b="1" i="1" dirty="0" smtClean="0">
                <a:solidFill>
                  <a:srgbClr val="003399"/>
                </a:solidFill>
              </a:rPr>
              <a:t>Магнитный диск</a:t>
            </a:r>
            <a:endParaRPr lang="ru-RU" b="1" i="1" dirty="0">
              <a:solidFill>
                <a:srgbClr val="003399"/>
              </a:solidFill>
            </a:endParaRPr>
          </a:p>
        </p:txBody>
      </p:sp>
      <p:sp>
        <p:nvSpPr>
          <p:cNvPr id="55" name="Прямоугольник 54"/>
          <p:cNvSpPr/>
          <p:nvPr/>
        </p:nvSpPr>
        <p:spPr>
          <a:xfrm>
            <a:off x="285720" y="285728"/>
            <a:ext cx="842968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sz="4000" b="1" i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CordiaUPC" pitchFamily="34" charset="-34"/>
              </a:rPr>
              <a:t>1. </a:t>
            </a:r>
            <a:r>
              <a:rPr lang="ru-RU" sz="4000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CordiaUPC" pitchFamily="34" charset="-34"/>
              </a:rPr>
              <a:t>Т</a:t>
            </a:r>
            <a:r>
              <a:rPr sz="4000" b="1" i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CordiaUPC" pitchFamily="34" charset="-34"/>
              </a:rPr>
              <a:t>ур </a:t>
            </a:r>
            <a:r>
              <a:rPr lang="ru-RU" sz="4000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CordiaUPC" pitchFamily="34" charset="-34"/>
              </a:rPr>
              <a:t>"Дальше,  дальше,  дальше..."</a:t>
            </a:r>
            <a:endParaRPr lang="ru-RU" sz="4000" b="1" i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cs typeface="CordiaUPC" pitchFamily="34" charset="-34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500034" y="1142984"/>
            <a:ext cx="764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i="1" dirty="0" smtClean="0"/>
              <a:t>Н</a:t>
            </a:r>
            <a:r>
              <a:rPr sz="3200" i="1" smtClean="0"/>
              <a:t>а дачу ответа всего 5 секунд</a:t>
            </a:r>
            <a:endParaRPr lang="ru-RU" sz="3200" i="1" dirty="0"/>
          </a:p>
        </p:txBody>
      </p:sp>
      <p:sp>
        <p:nvSpPr>
          <p:cNvPr id="57" name="Управляющая кнопка: назад 56">
            <a:hlinkClick r:id="" action="ppaction://hlinkshowjump?jump=previousslide" highlightClick="1"/>
          </p:cNvPr>
          <p:cNvSpPr/>
          <p:nvPr/>
        </p:nvSpPr>
        <p:spPr>
          <a:xfrm>
            <a:off x="285720" y="6215082"/>
            <a:ext cx="1000132" cy="428628"/>
          </a:xfrm>
          <a:prstGeom prst="actionButtonBackPrevious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accent1"/>
            </a:solidFill>
          </a:ln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Управляющая кнопка: далее 57">
            <a:hlinkClick r:id="" action="ppaction://hlinkshowjump?jump=nextslide" highlightClick="1"/>
          </p:cNvPr>
          <p:cNvSpPr/>
          <p:nvPr/>
        </p:nvSpPr>
        <p:spPr>
          <a:xfrm>
            <a:off x="7858148" y="6143644"/>
            <a:ext cx="928694" cy="428628"/>
          </a:xfrm>
          <a:prstGeom prst="actionButtonForwardNex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accent1"/>
            </a:solidFill>
          </a:ln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44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44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44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44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7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9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9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2" dur="500"/>
                                        <p:tgtEl>
                                          <p:spTgt spid="1044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44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5" dur="500"/>
                                        <p:tgtEl>
                                          <p:spTgt spid="1044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44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"/>
                            </p:stCondLst>
                            <p:childTnLst>
                              <p:par>
                                <p:cTn id="41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2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43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4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500"/>
                            </p:stCondLst>
                            <p:childTnLst>
                              <p:par>
                                <p:cTn id="46" presetID="9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7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52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3" fill="hold">
                      <p:stCondLst>
                        <p:cond delay="0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500"/>
                            </p:stCondLst>
                            <p:childTnLst>
                              <p:par>
                                <p:cTn id="66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7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68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9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2500"/>
                            </p:stCondLst>
                            <p:childTnLst>
                              <p:par>
                                <p:cTn id="71" presetID="9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2" dur="5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77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8" fill="hold">
                      <p:stCondLst>
                        <p:cond delay="0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500"/>
                            </p:stCondLst>
                            <p:childTnLst>
                              <p:par>
                                <p:cTn id="91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92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93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4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2500"/>
                            </p:stCondLst>
                            <p:childTnLst>
                              <p:par>
                                <p:cTn id="96" presetID="9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7" dur="5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0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102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3" fill="hold">
                      <p:stCondLst>
                        <p:cond delay="0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500"/>
                            </p:stCondLst>
                            <p:childTnLst>
                              <p:par>
                                <p:cTn id="116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17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18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19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2500"/>
                            </p:stCondLst>
                            <p:childTnLst>
                              <p:par>
                                <p:cTn id="121" presetID="9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22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2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  <p:seq concurrent="1" nextAc="seek">
              <p:cTn id="127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8" fill="hold">
                      <p:stCondLst>
                        <p:cond delay="0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2" dur="500" fill="hold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4" fill="hold">
                      <p:stCondLst>
                        <p:cond delay="indefinite"/>
                      </p:stCondLst>
                      <p:childTnLst>
                        <p:par>
                          <p:cTn id="135" fill="hold">
                            <p:stCondLst>
                              <p:cond delay="0"/>
                            </p:stCondLst>
                            <p:childTnLst>
                              <p:par>
                                <p:cTn id="136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" fill="hold">
                            <p:stCondLst>
                              <p:cond delay="500"/>
                            </p:stCondLst>
                            <p:childTnLst>
                              <p:par>
                                <p:cTn id="141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42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43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4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" fill="hold">
                            <p:stCondLst>
                              <p:cond delay="2500"/>
                            </p:stCondLst>
                            <p:childTnLst>
                              <p:par>
                                <p:cTn id="146" presetID="9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47" dur="5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9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5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  <p:seq concurrent="1" nextAc="seek">
              <p:cTn id="152" restart="whenNotActive" fill="hold" evtFilter="cancelBubble" nodeType="interactiveSeq">
                <p:stCondLst>
                  <p:cond evt="onClick" delay="0">
                    <p:tgtEl>
                      <p:spTgt spid="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3" fill="hold">
                      <p:stCondLst>
                        <p:cond delay="0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7" dur="500" fill="hold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500" fill="hold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9" fill="hold">
                      <p:stCondLst>
                        <p:cond delay="indefinite"/>
                      </p:stCondLst>
                      <p:childTnLst>
                        <p:par>
                          <p:cTn id="160" fill="hold">
                            <p:stCondLst>
                              <p:cond delay="0"/>
                            </p:stCondLst>
                            <p:childTnLst>
                              <p:par>
                                <p:cTn id="16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5" fill="hold">
                            <p:stCondLst>
                              <p:cond delay="500"/>
                            </p:stCondLst>
                            <p:childTnLst>
                              <p:par>
                                <p:cTn id="166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67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68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9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0" fill="hold">
                            <p:stCondLst>
                              <p:cond delay="2500"/>
                            </p:stCondLst>
                            <p:childTnLst>
                              <p:par>
                                <p:cTn id="171" presetID="9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72" dur="500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4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7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"/>
                  </p:tgtEl>
                </p:cond>
              </p:nextCondLst>
            </p:seq>
            <p:seq concurrent="1" nextAc="seek">
              <p:cTn id="177" restart="whenNotActive" fill="hold" evtFilter="cancelBubble" nodeType="interactiveSeq">
                <p:stCondLst>
                  <p:cond evt="onClick" delay="0">
                    <p:tgtEl>
                      <p:spTgt spid="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8" fill="hold">
                      <p:stCondLst>
                        <p:cond delay="0"/>
                      </p:stCondLst>
                      <p:childTnLst>
                        <p:par>
                          <p:cTn id="179" fill="hold">
                            <p:stCondLst>
                              <p:cond delay="0"/>
                            </p:stCondLst>
                            <p:childTnLst>
                              <p:par>
                                <p:cTn id="180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2" dur="50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3" dur="50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4" fill="hold">
                      <p:stCondLst>
                        <p:cond delay="indefinite"/>
                      </p:stCondLst>
                      <p:childTnLst>
                        <p:par>
                          <p:cTn id="185" fill="hold">
                            <p:stCondLst>
                              <p:cond delay="0"/>
                            </p:stCondLst>
                            <p:childTnLst>
                              <p:par>
                                <p:cTn id="186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0" fill="hold">
                            <p:stCondLst>
                              <p:cond delay="500"/>
                            </p:stCondLst>
                            <p:childTnLst>
                              <p:par>
                                <p:cTn id="191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92" dur="2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93" dur="2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94" dur="2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5" fill="hold">
                            <p:stCondLst>
                              <p:cond delay="2500"/>
                            </p:stCondLst>
                            <p:childTnLst>
                              <p:par>
                                <p:cTn id="196" presetID="9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97" dur="500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9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0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"/>
                  </p:tgtEl>
                </p:cond>
              </p:nextCondLst>
            </p:seq>
            <p:seq concurrent="1" nextAc="seek">
              <p:cTn id="202" restart="whenNotActive" fill="hold" evtFilter="cancelBubble" nodeType="interactiveSeq">
                <p:stCondLst>
                  <p:cond evt="onClick" delay="0">
                    <p:tgtEl>
                      <p:spTgt spid="4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3" fill="hold">
                      <p:stCondLst>
                        <p:cond delay="0"/>
                      </p:stCondLst>
                      <p:childTnLst>
                        <p:par>
                          <p:cTn id="204" fill="hold">
                            <p:stCondLst>
                              <p:cond delay="0"/>
                            </p:stCondLst>
                            <p:childTnLst>
                              <p:par>
                                <p:cTn id="20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7" dur="500" fill="hold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8" dur="500" fill="hold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9" fill="hold">
                      <p:stCondLst>
                        <p:cond delay="indefinite"/>
                      </p:stCondLst>
                      <p:childTnLst>
                        <p:par>
                          <p:cTn id="210" fill="hold">
                            <p:stCondLst>
                              <p:cond delay="0"/>
                            </p:stCondLst>
                            <p:childTnLst>
                              <p:par>
                                <p:cTn id="2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4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5" fill="hold">
                            <p:stCondLst>
                              <p:cond delay="500"/>
                            </p:stCondLst>
                            <p:childTnLst>
                              <p:par>
                                <p:cTn id="216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17" dur="2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18" dur="2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19" dur="2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21" presetID="9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22" dur="500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4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2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3"/>
                  </p:tgtEl>
                </p:cond>
              </p:nextCondLst>
            </p:seq>
            <p:seq concurrent="1" nextAc="seek">
              <p:cTn id="227" restart="whenNotActive" fill="hold" evtFilter="cancelBubble" nodeType="interactiveSeq">
                <p:stCondLst>
                  <p:cond evt="onClick" delay="0">
                    <p:tgtEl>
                      <p:spTgt spid="4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8" fill="hold">
                      <p:stCondLst>
                        <p:cond delay="0"/>
                      </p:stCondLst>
                      <p:childTnLst>
                        <p:par>
                          <p:cTn id="229" fill="hold">
                            <p:stCondLst>
                              <p:cond delay="0"/>
                            </p:stCondLst>
                            <p:childTnLst>
                              <p:par>
                                <p:cTn id="230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2" dur="500" fill="hold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3" dur="500" fill="hold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4" fill="hold">
                      <p:stCondLst>
                        <p:cond delay="indefinite"/>
                      </p:stCondLst>
                      <p:childTnLst>
                        <p:par>
                          <p:cTn id="235" fill="hold">
                            <p:stCondLst>
                              <p:cond delay="0"/>
                            </p:stCondLst>
                            <p:childTnLst>
                              <p:par>
                                <p:cTn id="236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9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0" fill="hold">
                            <p:stCondLst>
                              <p:cond delay="500"/>
                            </p:stCondLst>
                            <p:childTnLst>
                              <p:par>
                                <p:cTn id="241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42" dur="2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43" dur="2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44" dur="2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5" fill="hold">
                            <p:stCondLst>
                              <p:cond delay="2500"/>
                            </p:stCondLst>
                            <p:childTnLst>
                              <p:par>
                                <p:cTn id="246" presetID="9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47" dur="500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9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50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6"/>
                  </p:tgtEl>
                </p:cond>
              </p:nextCondLst>
            </p:seq>
            <p:seq concurrent="1" nextAc="seek">
              <p:cTn id="252" restart="whenNotActive" fill="hold" evtFilter="cancelBubble" nodeType="interactiveSeq">
                <p:stCondLst>
                  <p:cond evt="onClick" delay="0">
                    <p:tgtEl>
                      <p:spTgt spid="4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3" fill="hold">
                      <p:stCondLst>
                        <p:cond delay="0"/>
                      </p:stCondLst>
                      <p:childTnLst>
                        <p:par>
                          <p:cTn id="254" fill="hold">
                            <p:stCondLst>
                              <p:cond delay="0"/>
                            </p:stCondLst>
                            <p:childTnLst>
                              <p:par>
                                <p:cTn id="25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7" dur="500" fill="hold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8" dur="500" fill="hold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9" fill="hold">
                      <p:stCondLst>
                        <p:cond delay="indefinite"/>
                      </p:stCondLst>
                      <p:childTnLst>
                        <p:par>
                          <p:cTn id="260" fill="hold">
                            <p:stCondLst>
                              <p:cond delay="0"/>
                            </p:stCondLst>
                            <p:childTnLst>
                              <p:par>
                                <p:cTn id="26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3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4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5" fill="hold">
                            <p:stCondLst>
                              <p:cond delay="500"/>
                            </p:stCondLst>
                            <p:childTnLst>
                              <p:par>
                                <p:cTn id="266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67" dur="2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68" dur="2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69" dur="2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0" fill="hold">
                            <p:stCondLst>
                              <p:cond delay="2500"/>
                            </p:stCondLst>
                            <p:childTnLst>
                              <p:par>
                                <p:cTn id="271" presetID="9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72" dur="500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4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75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9"/>
                  </p:tgtEl>
                </p:cond>
              </p:nextCondLst>
            </p:seq>
            <p:seq concurrent="1" nextAc="seek">
              <p:cTn id="277" restart="whenNotActive" fill="hold" evtFilter="cancelBubble" nodeType="interactiveSeq">
                <p:stCondLst>
                  <p:cond evt="onClick" delay="0">
                    <p:tgtEl>
                      <p:spTgt spid="5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8" fill="hold">
                      <p:stCondLst>
                        <p:cond delay="0"/>
                      </p:stCondLst>
                      <p:childTnLst>
                        <p:par>
                          <p:cTn id="279" fill="hold">
                            <p:stCondLst>
                              <p:cond delay="0"/>
                            </p:stCondLst>
                            <p:childTnLst>
                              <p:par>
                                <p:cTn id="280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2" dur="500" fill="hold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3" dur="500" fill="hold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4" fill="hold">
                      <p:stCondLst>
                        <p:cond delay="indefinite"/>
                      </p:stCondLst>
                      <p:childTnLst>
                        <p:par>
                          <p:cTn id="285" fill="hold">
                            <p:stCondLst>
                              <p:cond delay="0"/>
                            </p:stCondLst>
                            <p:childTnLst>
                              <p:par>
                                <p:cTn id="286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9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0" fill="hold">
                            <p:stCondLst>
                              <p:cond delay="500"/>
                            </p:stCondLst>
                            <p:childTnLst>
                              <p:par>
                                <p:cTn id="291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92" dur="2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93" dur="2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4" dur="2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5" fill="hold">
                            <p:stCondLst>
                              <p:cond delay="2500"/>
                            </p:stCondLst>
                            <p:childTnLst>
                              <p:par>
                                <p:cTn id="296" presetID="9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97" dur="500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9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00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2"/>
                  </p:tgtEl>
                </p:cond>
              </p:nextCondLst>
            </p:seq>
          </p:childTnLst>
        </p:cTn>
      </p:par>
    </p:tnLst>
    <p:bldLst>
      <p:bldP spid="104451" grpId="0" build="p"/>
      <p:bldP spid="104452" grpId="0" animBg="1"/>
      <p:bldP spid="104452" grpId="1" animBg="1"/>
      <p:bldP spid="23" grpId="0" build="p"/>
      <p:bldP spid="24" grpId="0" animBg="1"/>
      <p:bldP spid="24" grpId="1" animBg="1"/>
      <p:bldP spid="26" grpId="0" build="p"/>
      <p:bldP spid="27" grpId="0" animBg="1"/>
      <p:bldP spid="27" grpId="1" animBg="1"/>
      <p:bldP spid="29" grpId="0" build="p"/>
      <p:bldP spid="30" grpId="0" animBg="1"/>
      <p:bldP spid="30" grpId="1" animBg="1"/>
      <p:bldP spid="32" grpId="0" build="p"/>
      <p:bldP spid="33" grpId="0" animBg="1"/>
      <p:bldP spid="33" grpId="1" animBg="1"/>
      <p:bldP spid="35" grpId="0" build="p"/>
      <p:bldP spid="36" grpId="0" animBg="1"/>
      <p:bldP spid="36" grpId="1" animBg="1"/>
      <p:bldP spid="38" grpId="0" build="p"/>
      <p:bldP spid="39" grpId="0" animBg="1"/>
      <p:bldP spid="39" grpId="1" animBg="1"/>
      <p:bldP spid="41" grpId="0" build="p"/>
      <p:bldP spid="42" grpId="0" animBg="1"/>
      <p:bldP spid="42" grpId="1" animBg="1"/>
      <p:bldP spid="44" grpId="0" build="p"/>
      <p:bldP spid="45" grpId="0" animBg="1"/>
      <p:bldP spid="45" grpId="1" animBg="1"/>
      <p:bldP spid="47" grpId="0" uiExpand="1" build="allAtOnce"/>
      <p:bldP spid="48" grpId="0" animBg="1"/>
      <p:bldP spid="48" grpId="1" animBg="1"/>
      <p:bldP spid="50" grpId="0" build="p"/>
      <p:bldP spid="51" grpId="0" animBg="1"/>
      <p:bldP spid="51" grpId="1" animBg="1"/>
      <p:bldP spid="53" grpId="0" uiExpand="1" build="p"/>
      <p:bldP spid="54" grpId="0" animBg="1"/>
      <p:bldP spid="54" grpId="1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357158" y="0"/>
            <a:ext cx="8229600" cy="1071570"/>
          </a:xfrm>
        </p:spPr>
        <p:txBody>
          <a:bodyPr>
            <a:normAutofit/>
          </a:bodyPr>
          <a:lstStyle/>
          <a:p>
            <a:pPr eaLnBrk="1" hangingPunct="1"/>
            <a:r>
              <a:rPr lang="ru-RU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2</a:t>
            </a: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тур. </a:t>
            </a:r>
            <a:r>
              <a:rPr lang="ru-RU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«Анаграммы»</a:t>
            </a:r>
            <a:endParaRPr lang="ru-RU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03428" name="Rectangle 4"/>
          <p:cNvSpPr>
            <a:spLocks noChangeArrowheads="1"/>
          </p:cNvSpPr>
          <p:nvPr/>
        </p:nvSpPr>
        <p:spPr bwMode="auto">
          <a:xfrm>
            <a:off x="1571604" y="2500306"/>
            <a:ext cx="1428760" cy="428628"/>
          </a:xfrm>
          <a:prstGeom prst="roundRect">
            <a:avLst>
              <a:gd name="adj" fmla="val 30785"/>
            </a:avLst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ru-RU" sz="2000" dirty="0" err="1"/>
              <a:t>ретьюпомк</a:t>
            </a:r>
            <a:endParaRPr lang="ru-RU" sz="2000" dirty="0"/>
          </a:p>
        </p:txBody>
      </p:sp>
      <p:sp>
        <p:nvSpPr>
          <p:cNvPr id="103430" name="Rectangle 6"/>
          <p:cNvSpPr>
            <a:spLocks noChangeArrowheads="1"/>
          </p:cNvSpPr>
          <p:nvPr/>
        </p:nvSpPr>
        <p:spPr bwMode="auto">
          <a:xfrm>
            <a:off x="1571604" y="2500306"/>
            <a:ext cx="1500197" cy="431800"/>
          </a:xfrm>
          <a:prstGeom prst="roundRect">
            <a:avLst/>
          </a:prstGeom>
          <a:solidFill>
            <a:srgbClr val="66FFCC"/>
          </a:solidFill>
          <a:ln>
            <a:headEnd/>
            <a:tailEnd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ru-RU" sz="2000" dirty="0">
                <a:solidFill>
                  <a:srgbClr val="3366CC"/>
                </a:solidFill>
              </a:rPr>
              <a:t>компьютер</a:t>
            </a:r>
          </a:p>
        </p:txBody>
      </p:sp>
      <p:sp>
        <p:nvSpPr>
          <p:cNvPr id="103431" name="Rectangle 7"/>
          <p:cNvSpPr>
            <a:spLocks noChangeArrowheads="1"/>
          </p:cNvSpPr>
          <p:nvPr/>
        </p:nvSpPr>
        <p:spPr bwMode="auto">
          <a:xfrm>
            <a:off x="3286116" y="2500306"/>
            <a:ext cx="1441450" cy="431800"/>
          </a:xfrm>
          <a:prstGeom prst="round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ru-RU" sz="2000"/>
              <a:t>вредайр </a:t>
            </a:r>
          </a:p>
        </p:txBody>
      </p:sp>
      <p:sp>
        <p:nvSpPr>
          <p:cNvPr id="103432" name="Rectangle 8"/>
          <p:cNvSpPr>
            <a:spLocks noChangeArrowheads="1"/>
          </p:cNvSpPr>
          <p:nvPr/>
        </p:nvSpPr>
        <p:spPr bwMode="auto">
          <a:xfrm>
            <a:off x="3214678" y="2500306"/>
            <a:ext cx="1584325" cy="431800"/>
          </a:xfrm>
          <a:prstGeom prst="roundRect">
            <a:avLst/>
          </a:prstGeom>
          <a:solidFill>
            <a:srgbClr val="66FFCC"/>
          </a:solidFill>
          <a:ln>
            <a:headEnd/>
            <a:tailEnd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ru-RU" sz="2000" dirty="0">
                <a:solidFill>
                  <a:srgbClr val="3366CC"/>
                </a:solidFill>
              </a:rPr>
              <a:t>драйвер</a:t>
            </a:r>
          </a:p>
        </p:txBody>
      </p:sp>
      <p:sp>
        <p:nvSpPr>
          <p:cNvPr id="103433" name="Rectangle 9"/>
          <p:cNvSpPr>
            <a:spLocks noChangeArrowheads="1"/>
          </p:cNvSpPr>
          <p:nvPr/>
        </p:nvSpPr>
        <p:spPr bwMode="auto">
          <a:xfrm>
            <a:off x="5072066" y="2500306"/>
            <a:ext cx="1441450" cy="431800"/>
          </a:xfrm>
          <a:prstGeom prst="round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ru-RU" sz="2000" dirty="0" err="1"/>
              <a:t>демом</a:t>
            </a:r>
            <a:endParaRPr lang="ru-RU" sz="2000" dirty="0"/>
          </a:p>
        </p:txBody>
      </p:sp>
      <p:sp>
        <p:nvSpPr>
          <p:cNvPr id="103434" name="Rectangle 10"/>
          <p:cNvSpPr>
            <a:spLocks noChangeArrowheads="1"/>
          </p:cNvSpPr>
          <p:nvPr/>
        </p:nvSpPr>
        <p:spPr bwMode="auto">
          <a:xfrm>
            <a:off x="5072066" y="2500306"/>
            <a:ext cx="1584325" cy="431800"/>
          </a:xfrm>
          <a:prstGeom prst="roundRect">
            <a:avLst/>
          </a:prstGeom>
          <a:solidFill>
            <a:srgbClr val="66FFCC"/>
          </a:solidFill>
          <a:ln>
            <a:headEnd/>
            <a:tailEnd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ru-RU" sz="2000">
                <a:solidFill>
                  <a:srgbClr val="3366CC"/>
                </a:solidFill>
              </a:rPr>
              <a:t>модем</a:t>
            </a:r>
          </a:p>
        </p:txBody>
      </p:sp>
      <p:sp>
        <p:nvSpPr>
          <p:cNvPr id="103436" name="Rectangle 12"/>
          <p:cNvSpPr>
            <a:spLocks noChangeArrowheads="1"/>
          </p:cNvSpPr>
          <p:nvPr/>
        </p:nvSpPr>
        <p:spPr bwMode="auto">
          <a:xfrm>
            <a:off x="6786578" y="2500306"/>
            <a:ext cx="1441450" cy="431800"/>
          </a:xfrm>
          <a:prstGeom prst="round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ru-RU" sz="2000"/>
              <a:t>лайф</a:t>
            </a:r>
            <a:r>
              <a:rPr lang="ru-RU"/>
              <a:t> </a:t>
            </a:r>
          </a:p>
        </p:txBody>
      </p:sp>
      <p:sp>
        <p:nvSpPr>
          <p:cNvPr id="103437" name="Rectangle 13"/>
          <p:cNvSpPr>
            <a:spLocks noChangeArrowheads="1"/>
          </p:cNvSpPr>
          <p:nvPr/>
        </p:nvSpPr>
        <p:spPr bwMode="auto">
          <a:xfrm>
            <a:off x="6786578" y="2500306"/>
            <a:ext cx="1584325" cy="431800"/>
          </a:xfrm>
          <a:prstGeom prst="roundRect">
            <a:avLst/>
          </a:prstGeom>
          <a:solidFill>
            <a:srgbClr val="66FFCC"/>
          </a:solidFill>
          <a:ln>
            <a:headEnd/>
            <a:tailEnd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ru-RU" sz="2000">
                <a:solidFill>
                  <a:srgbClr val="3366CC"/>
                </a:solidFill>
              </a:rPr>
              <a:t>файл</a:t>
            </a:r>
          </a:p>
        </p:txBody>
      </p:sp>
      <p:sp>
        <p:nvSpPr>
          <p:cNvPr id="103438" name="Rectangle 14"/>
          <p:cNvSpPr>
            <a:spLocks noChangeArrowheads="1"/>
          </p:cNvSpPr>
          <p:nvPr/>
        </p:nvSpPr>
        <p:spPr bwMode="auto">
          <a:xfrm>
            <a:off x="1643042" y="3786190"/>
            <a:ext cx="1441450" cy="431800"/>
          </a:xfrm>
          <a:prstGeom prst="round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ru-RU" sz="2000"/>
              <a:t>ротином</a:t>
            </a:r>
            <a:r>
              <a:rPr lang="ru-RU"/>
              <a:t> </a:t>
            </a:r>
          </a:p>
        </p:txBody>
      </p:sp>
      <p:sp>
        <p:nvSpPr>
          <p:cNvPr id="103439" name="Rectangle 15"/>
          <p:cNvSpPr>
            <a:spLocks noChangeArrowheads="1"/>
          </p:cNvSpPr>
          <p:nvPr/>
        </p:nvSpPr>
        <p:spPr bwMode="auto">
          <a:xfrm>
            <a:off x="1571604" y="3786190"/>
            <a:ext cx="1584325" cy="431800"/>
          </a:xfrm>
          <a:prstGeom prst="roundRect">
            <a:avLst/>
          </a:prstGeom>
          <a:solidFill>
            <a:srgbClr val="66FFCC"/>
          </a:solidFill>
          <a:ln>
            <a:headEnd/>
            <a:tailEnd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ru-RU" sz="2000">
                <a:solidFill>
                  <a:srgbClr val="3366CC"/>
                </a:solidFill>
              </a:rPr>
              <a:t>монитор</a:t>
            </a:r>
          </a:p>
        </p:txBody>
      </p:sp>
      <p:sp>
        <p:nvSpPr>
          <p:cNvPr id="103440" name="Rectangle 16"/>
          <p:cNvSpPr>
            <a:spLocks noChangeArrowheads="1"/>
          </p:cNvSpPr>
          <p:nvPr/>
        </p:nvSpPr>
        <p:spPr bwMode="auto">
          <a:xfrm>
            <a:off x="3357554" y="3786190"/>
            <a:ext cx="1441450" cy="431800"/>
          </a:xfrm>
          <a:prstGeom prst="round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ru-RU" sz="2000"/>
              <a:t>атексид</a:t>
            </a:r>
            <a:r>
              <a:rPr lang="ru-RU"/>
              <a:t> </a:t>
            </a:r>
          </a:p>
        </p:txBody>
      </p:sp>
      <p:sp>
        <p:nvSpPr>
          <p:cNvPr id="103441" name="Rectangle 17"/>
          <p:cNvSpPr>
            <a:spLocks noChangeArrowheads="1"/>
          </p:cNvSpPr>
          <p:nvPr/>
        </p:nvSpPr>
        <p:spPr bwMode="auto">
          <a:xfrm>
            <a:off x="3214678" y="3786190"/>
            <a:ext cx="1584325" cy="431800"/>
          </a:xfrm>
          <a:prstGeom prst="roundRect">
            <a:avLst/>
          </a:prstGeom>
          <a:solidFill>
            <a:srgbClr val="66FFCC"/>
          </a:solidFill>
          <a:ln>
            <a:headEnd/>
            <a:tailEnd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ru-RU" sz="2000">
                <a:solidFill>
                  <a:srgbClr val="3366CC"/>
                </a:solidFill>
              </a:rPr>
              <a:t>дискета</a:t>
            </a:r>
          </a:p>
        </p:txBody>
      </p:sp>
      <p:sp>
        <p:nvSpPr>
          <p:cNvPr id="103442" name="Rectangle 18"/>
          <p:cNvSpPr>
            <a:spLocks noChangeArrowheads="1"/>
          </p:cNvSpPr>
          <p:nvPr/>
        </p:nvSpPr>
        <p:spPr bwMode="auto">
          <a:xfrm>
            <a:off x="5072066" y="3786190"/>
            <a:ext cx="1441450" cy="431800"/>
          </a:xfrm>
          <a:prstGeom prst="round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ru-RU" sz="2000"/>
              <a:t>нирперт</a:t>
            </a:r>
            <a:r>
              <a:rPr lang="ru-RU"/>
              <a:t> </a:t>
            </a:r>
          </a:p>
        </p:txBody>
      </p:sp>
      <p:sp>
        <p:nvSpPr>
          <p:cNvPr id="103443" name="Rectangle 19"/>
          <p:cNvSpPr>
            <a:spLocks noChangeArrowheads="1"/>
          </p:cNvSpPr>
          <p:nvPr/>
        </p:nvSpPr>
        <p:spPr bwMode="auto">
          <a:xfrm>
            <a:off x="5000628" y="3786190"/>
            <a:ext cx="1584325" cy="431800"/>
          </a:xfrm>
          <a:prstGeom prst="roundRect">
            <a:avLst/>
          </a:prstGeom>
          <a:solidFill>
            <a:srgbClr val="66FFCC"/>
          </a:solidFill>
          <a:ln>
            <a:headEnd/>
            <a:tailEnd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ru-RU" sz="2000" dirty="0">
                <a:solidFill>
                  <a:srgbClr val="3366CC"/>
                </a:solidFill>
              </a:rPr>
              <a:t>принтер</a:t>
            </a:r>
          </a:p>
        </p:txBody>
      </p:sp>
      <p:sp>
        <p:nvSpPr>
          <p:cNvPr id="103444" name="Rectangle 20"/>
          <p:cNvSpPr>
            <a:spLocks noChangeArrowheads="1"/>
          </p:cNvSpPr>
          <p:nvPr/>
        </p:nvSpPr>
        <p:spPr bwMode="auto">
          <a:xfrm>
            <a:off x="6858016" y="3786190"/>
            <a:ext cx="1441450" cy="431800"/>
          </a:xfrm>
          <a:prstGeom prst="round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ru-RU" sz="2000"/>
              <a:t>чесвентир </a:t>
            </a:r>
          </a:p>
        </p:txBody>
      </p:sp>
      <p:sp>
        <p:nvSpPr>
          <p:cNvPr id="103445" name="Rectangle 21"/>
          <p:cNvSpPr>
            <a:spLocks noChangeArrowheads="1"/>
          </p:cNvSpPr>
          <p:nvPr/>
        </p:nvSpPr>
        <p:spPr bwMode="auto">
          <a:xfrm>
            <a:off x="6786578" y="3786190"/>
            <a:ext cx="1584325" cy="431800"/>
          </a:xfrm>
          <a:prstGeom prst="roundRect">
            <a:avLst/>
          </a:prstGeom>
          <a:solidFill>
            <a:srgbClr val="66FFCC"/>
          </a:solidFill>
          <a:ln>
            <a:headEnd/>
            <a:tailEnd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ru-RU" sz="2000">
                <a:solidFill>
                  <a:srgbClr val="003399"/>
                </a:solidFill>
              </a:rPr>
              <a:t>винчестер</a:t>
            </a:r>
          </a:p>
        </p:txBody>
      </p:sp>
      <p:sp>
        <p:nvSpPr>
          <p:cNvPr id="103446" name="Rectangle 22"/>
          <p:cNvSpPr>
            <a:spLocks noChangeArrowheads="1"/>
          </p:cNvSpPr>
          <p:nvPr/>
        </p:nvSpPr>
        <p:spPr bwMode="auto">
          <a:xfrm>
            <a:off x="1571604" y="5143512"/>
            <a:ext cx="1441450" cy="431800"/>
          </a:xfrm>
          <a:prstGeom prst="round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ru-RU" sz="2000"/>
              <a:t>красен </a:t>
            </a:r>
          </a:p>
        </p:txBody>
      </p:sp>
      <p:sp>
        <p:nvSpPr>
          <p:cNvPr id="103447" name="Rectangle 23"/>
          <p:cNvSpPr>
            <a:spLocks noChangeArrowheads="1"/>
          </p:cNvSpPr>
          <p:nvPr/>
        </p:nvSpPr>
        <p:spPr bwMode="auto">
          <a:xfrm>
            <a:off x="1500166" y="5143512"/>
            <a:ext cx="1584325" cy="431800"/>
          </a:xfrm>
          <a:prstGeom prst="roundRect">
            <a:avLst/>
          </a:prstGeom>
          <a:solidFill>
            <a:srgbClr val="66FFCC"/>
          </a:solidFill>
          <a:ln>
            <a:headEnd/>
            <a:tailEnd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ru-RU" sz="2000">
                <a:solidFill>
                  <a:srgbClr val="003399"/>
                </a:solidFill>
              </a:rPr>
              <a:t>сканер</a:t>
            </a:r>
          </a:p>
        </p:txBody>
      </p:sp>
      <p:sp>
        <p:nvSpPr>
          <p:cNvPr id="103448" name="Rectangle 24"/>
          <p:cNvSpPr>
            <a:spLocks noChangeArrowheads="1"/>
          </p:cNvSpPr>
          <p:nvPr/>
        </p:nvSpPr>
        <p:spPr bwMode="auto">
          <a:xfrm>
            <a:off x="3428992" y="5143512"/>
            <a:ext cx="1441450" cy="431800"/>
          </a:xfrm>
          <a:prstGeom prst="round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ru-RU" sz="2000"/>
              <a:t>локитайб </a:t>
            </a:r>
          </a:p>
        </p:txBody>
      </p:sp>
      <p:sp>
        <p:nvSpPr>
          <p:cNvPr id="103449" name="Rectangle 25"/>
          <p:cNvSpPr>
            <a:spLocks noChangeArrowheads="1"/>
          </p:cNvSpPr>
          <p:nvPr/>
        </p:nvSpPr>
        <p:spPr bwMode="auto">
          <a:xfrm>
            <a:off x="3357554" y="5143512"/>
            <a:ext cx="1584325" cy="431800"/>
          </a:xfrm>
          <a:prstGeom prst="roundRect">
            <a:avLst/>
          </a:prstGeom>
          <a:solidFill>
            <a:srgbClr val="66FFCC"/>
          </a:solidFill>
          <a:ln>
            <a:headEnd/>
            <a:tailEnd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ru-RU" sz="2000">
                <a:solidFill>
                  <a:srgbClr val="003399"/>
                </a:solidFill>
              </a:rPr>
              <a:t>килобайт</a:t>
            </a:r>
          </a:p>
        </p:txBody>
      </p:sp>
      <p:sp>
        <p:nvSpPr>
          <p:cNvPr id="103450" name="Rectangle 26"/>
          <p:cNvSpPr>
            <a:spLocks noChangeArrowheads="1"/>
          </p:cNvSpPr>
          <p:nvPr/>
        </p:nvSpPr>
        <p:spPr bwMode="auto">
          <a:xfrm>
            <a:off x="5299038" y="5143512"/>
            <a:ext cx="1441450" cy="431800"/>
          </a:xfrm>
          <a:prstGeom prst="round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ru-RU" sz="2000"/>
              <a:t>схеромикма </a:t>
            </a:r>
          </a:p>
        </p:txBody>
      </p:sp>
      <p:sp>
        <p:nvSpPr>
          <p:cNvPr id="103451" name="Rectangle 27"/>
          <p:cNvSpPr>
            <a:spLocks noChangeArrowheads="1"/>
          </p:cNvSpPr>
          <p:nvPr/>
        </p:nvSpPr>
        <p:spPr bwMode="auto">
          <a:xfrm>
            <a:off x="5143504" y="5143512"/>
            <a:ext cx="1584325" cy="431800"/>
          </a:xfrm>
          <a:prstGeom prst="roundRect">
            <a:avLst/>
          </a:prstGeom>
          <a:solidFill>
            <a:srgbClr val="66FFCC"/>
          </a:solidFill>
          <a:ln>
            <a:headEnd/>
            <a:tailEnd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ru-RU" sz="2000" dirty="0">
                <a:solidFill>
                  <a:srgbClr val="003399"/>
                </a:solidFill>
              </a:rPr>
              <a:t>микросхема</a:t>
            </a:r>
          </a:p>
        </p:txBody>
      </p:sp>
      <p:sp>
        <p:nvSpPr>
          <p:cNvPr id="103452" name="Rectangle 28"/>
          <p:cNvSpPr>
            <a:spLocks noChangeArrowheads="1"/>
          </p:cNvSpPr>
          <p:nvPr/>
        </p:nvSpPr>
        <p:spPr bwMode="auto">
          <a:xfrm>
            <a:off x="7084988" y="5143512"/>
            <a:ext cx="1441450" cy="431800"/>
          </a:xfrm>
          <a:prstGeom prst="round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ru-RU" sz="2000"/>
              <a:t>мьпята </a:t>
            </a:r>
          </a:p>
        </p:txBody>
      </p:sp>
      <p:sp>
        <p:nvSpPr>
          <p:cNvPr id="103453" name="Rectangle 29"/>
          <p:cNvSpPr>
            <a:spLocks noChangeArrowheads="1"/>
          </p:cNvSpPr>
          <p:nvPr/>
        </p:nvSpPr>
        <p:spPr bwMode="auto">
          <a:xfrm>
            <a:off x="7000892" y="5143512"/>
            <a:ext cx="1584325" cy="431800"/>
          </a:xfrm>
          <a:prstGeom prst="roundRect">
            <a:avLst/>
          </a:prstGeom>
          <a:solidFill>
            <a:srgbClr val="66FFCC"/>
          </a:solidFill>
          <a:ln>
            <a:headEnd/>
            <a:tailEnd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ru-RU" sz="2000">
                <a:solidFill>
                  <a:srgbClr val="003399"/>
                </a:solidFill>
              </a:rPr>
              <a:t>память</a:t>
            </a:r>
          </a:p>
        </p:txBody>
      </p:sp>
      <p:sp>
        <p:nvSpPr>
          <p:cNvPr id="103454" name="Rectangle 30"/>
          <p:cNvSpPr>
            <a:spLocks noChangeArrowheads="1"/>
          </p:cNvSpPr>
          <p:nvPr/>
        </p:nvSpPr>
        <p:spPr bwMode="auto">
          <a:xfrm>
            <a:off x="2643174" y="1000108"/>
            <a:ext cx="1441450" cy="431800"/>
          </a:xfrm>
          <a:prstGeom prst="roundRect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ru-RU" sz="2000" dirty="0" err="1"/>
              <a:t>аниш</a:t>
            </a:r>
            <a:r>
              <a:rPr lang="ru-RU" sz="2000" dirty="0"/>
              <a:t> </a:t>
            </a:r>
          </a:p>
        </p:txBody>
      </p:sp>
      <p:sp>
        <p:nvSpPr>
          <p:cNvPr id="103455" name="Rectangle 31"/>
          <p:cNvSpPr>
            <a:spLocks noChangeArrowheads="1"/>
          </p:cNvSpPr>
          <p:nvPr/>
        </p:nvSpPr>
        <p:spPr bwMode="auto">
          <a:xfrm>
            <a:off x="2643174" y="1000108"/>
            <a:ext cx="1584325" cy="431800"/>
          </a:xfrm>
          <a:prstGeom prst="roundRect">
            <a:avLst/>
          </a:prstGeom>
          <a:solidFill>
            <a:srgbClr val="66FFCC"/>
          </a:solidFill>
          <a:ln>
            <a:headEnd/>
            <a:tailEnd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ru-RU" sz="2000">
                <a:solidFill>
                  <a:srgbClr val="003399"/>
                </a:solidFill>
              </a:rPr>
              <a:t>шина</a:t>
            </a:r>
          </a:p>
        </p:txBody>
      </p:sp>
      <p:sp>
        <p:nvSpPr>
          <p:cNvPr id="103456" name="Rectangle 32"/>
          <p:cNvSpPr>
            <a:spLocks noChangeArrowheads="1"/>
          </p:cNvSpPr>
          <p:nvPr/>
        </p:nvSpPr>
        <p:spPr bwMode="auto">
          <a:xfrm>
            <a:off x="4357686" y="1000108"/>
            <a:ext cx="1441450" cy="431800"/>
          </a:xfrm>
          <a:prstGeom prst="roundRect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ru-RU" sz="2000"/>
              <a:t>уншаикни </a:t>
            </a:r>
          </a:p>
        </p:txBody>
      </p:sp>
      <p:sp>
        <p:nvSpPr>
          <p:cNvPr id="103457" name="Rectangle 33"/>
          <p:cNvSpPr>
            <a:spLocks noChangeArrowheads="1"/>
          </p:cNvSpPr>
          <p:nvPr/>
        </p:nvSpPr>
        <p:spPr bwMode="auto">
          <a:xfrm>
            <a:off x="4286248" y="1000108"/>
            <a:ext cx="1584325" cy="431800"/>
          </a:xfrm>
          <a:prstGeom prst="roundRect">
            <a:avLst/>
          </a:prstGeom>
          <a:solidFill>
            <a:srgbClr val="66FFCC"/>
          </a:solidFill>
          <a:ln>
            <a:headEnd/>
            <a:tailEnd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ru-RU" sz="2000" dirty="0">
                <a:solidFill>
                  <a:srgbClr val="003399"/>
                </a:solidFill>
              </a:rPr>
              <a:t>наушники</a:t>
            </a:r>
          </a:p>
        </p:txBody>
      </p:sp>
      <p:sp>
        <p:nvSpPr>
          <p:cNvPr id="31" name="Прямоугольник 30"/>
          <p:cNvSpPr/>
          <p:nvPr/>
        </p:nvSpPr>
        <p:spPr>
          <a:xfrm>
            <a:off x="214282" y="2285992"/>
            <a:ext cx="1350305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1 </a:t>
            </a:r>
            <a:r>
              <a:rPr lang="ru-RU" sz="14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команда</a:t>
            </a:r>
            <a:endParaRPr lang="ru-RU" sz="1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214282" y="3643314"/>
            <a:ext cx="1350306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sz="36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2</a:t>
            </a:r>
            <a:r>
              <a:rPr lang="ru-RU" sz="36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 </a:t>
            </a:r>
            <a:r>
              <a:rPr lang="ru-RU" sz="14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команда</a:t>
            </a:r>
            <a:endParaRPr lang="ru-RU" sz="1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214282" y="5000636"/>
            <a:ext cx="1350306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sz="36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3</a:t>
            </a:r>
            <a:r>
              <a:rPr lang="ru-RU" sz="36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 </a:t>
            </a:r>
            <a:r>
              <a:rPr lang="ru-RU" sz="14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команда</a:t>
            </a:r>
            <a:endParaRPr lang="ru-RU" sz="1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34" name="Управляющая кнопка: назад 33">
            <a:hlinkClick r:id="" action="ppaction://hlinkshowjump?jump=previousslide" highlightClick="1"/>
          </p:cNvPr>
          <p:cNvSpPr/>
          <p:nvPr/>
        </p:nvSpPr>
        <p:spPr>
          <a:xfrm>
            <a:off x="285720" y="6215082"/>
            <a:ext cx="1000132" cy="428628"/>
          </a:xfrm>
          <a:prstGeom prst="actionButtonBackPrevious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accent1"/>
            </a:solidFill>
          </a:ln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Управляющая кнопка: далее 34">
            <a:hlinkClick r:id="" action="ppaction://hlinkshowjump?jump=nextslide" highlightClick="1"/>
          </p:cNvPr>
          <p:cNvSpPr/>
          <p:nvPr/>
        </p:nvSpPr>
        <p:spPr>
          <a:xfrm>
            <a:off x="7858148" y="6143644"/>
            <a:ext cx="928694" cy="428628"/>
          </a:xfrm>
          <a:prstGeom prst="actionButtonForwardNex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accent1"/>
            </a:solidFill>
          </a:ln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34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34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034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34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428"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1034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034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034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34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431"/>
                  </p:tgtEl>
                </p:cond>
              </p:nextCondLst>
            </p:seq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1034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>
                      <p:stCondLst>
                        <p:cond delay="0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034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034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034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433"/>
                  </p:tgtEl>
                </p:cond>
              </p:nextCondLst>
            </p:seq>
            <p:seq concurrent="1" nextAc="seek">
              <p:cTn id="35" restart="whenNotActive" fill="hold" evtFilter="cancelBubble" nodeType="interactiveSeq">
                <p:stCondLst>
                  <p:cond evt="onClick" delay="0">
                    <p:tgtEl>
                      <p:spTgt spid="1034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6" fill="hold">
                      <p:stCondLst>
                        <p:cond delay="0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034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034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034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436"/>
                  </p:tgtEl>
                </p:cond>
              </p:nextCondLst>
            </p:seq>
            <p:seq concurrent="1" nextAc="seek">
              <p:cTn id="46" restart="whenNotActive" fill="hold" evtFilter="cancelBubble" nodeType="interactiveSeq">
                <p:stCondLst>
                  <p:cond evt="onClick" delay="0">
                    <p:tgtEl>
                      <p:spTgt spid="1034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7" fill="hold">
                      <p:stCondLst>
                        <p:cond delay="0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034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034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034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438"/>
                  </p:tgtEl>
                </p:cond>
              </p:nextCondLst>
            </p:seq>
            <p:seq concurrent="1" nextAc="seek">
              <p:cTn id="57" restart="whenNotActive" fill="hold" evtFilter="cancelBubble" nodeType="interactiveSeq">
                <p:stCondLst>
                  <p:cond evt="onClick" delay="0">
                    <p:tgtEl>
                      <p:spTgt spid="1034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8" fill="hold">
                      <p:stCondLst>
                        <p:cond delay="0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034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034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034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440"/>
                  </p:tgtEl>
                </p:cond>
              </p:nextCondLst>
            </p:seq>
            <p:seq concurrent="1" nextAc="seek">
              <p:cTn id="68" restart="whenNotActive" fill="hold" evtFilter="cancelBubble" nodeType="interactiveSeq">
                <p:stCondLst>
                  <p:cond evt="onClick" delay="0">
                    <p:tgtEl>
                      <p:spTgt spid="1034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9" fill="hold">
                      <p:stCondLst>
                        <p:cond delay="0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1034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034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034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442"/>
                  </p:tgtEl>
                </p:cond>
              </p:nextCondLst>
            </p:seq>
            <p:seq concurrent="1" nextAc="seek">
              <p:cTn id="79" restart="whenNotActive" fill="hold" evtFilter="cancelBubble" nodeType="interactiveSeq">
                <p:stCondLst>
                  <p:cond evt="onClick" delay="0">
                    <p:tgtEl>
                      <p:spTgt spid="10344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0" fill="hold">
                      <p:stCondLst>
                        <p:cond delay="0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1034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1034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1034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444"/>
                  </p:tgtEl>
                </p:cond>
              </p:nextCondLst>
            </p:seq>
            <p:seq concurrent="1" nextAc="seek">
              <p:cTn id="90" restart="whenNotActive" fill="hold" evtFilter="cancelBubble" nodeType="interactiveSeq">
                <p:stCondLst>
                  <p:cond evt="onClick" delay="0">
                    <p:tgtEl>
                      <p:spTgt spid="10344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1" fill="hold">
                      <p:stCondLst>
                        <p:cond delay="0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1034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1034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1034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446"/>
                  </p:tgtEl>
                </p:cond>
              </p:nextCondLst>
            </p:seq>
            <p:seq concurrent="1" nextAc="seek">
              <p:cTn id="101" restart="whenNotActive" fill="hold" evtFilter="cancelBubble" nodeType="interactiveSeq">
                <p:stCondLst>
                  <p:cond evt="onClick" delay="0">
                    <p:tgtEl>
                      <p:spTgt spid="10344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2" fill="hold">
                      <p:stCondLst>
                        <p:cond delay="0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1034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1034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1034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448"/>
                  </p:tgtEl>
                </p:cond>
              </p:nextCondLst>
            </p:seq>
            <p:seq concurrent="1" nextAc="seek">
              <p:cTn id="112" restart="whenNotActive" fill="hold" evtFilter="cancelBubble" nodeType="interactiveSeq">
                <p:stCondLst>
                  <p:cond evt="onClick" delay="0">
                    <p:tgtEl>
                      <p:spTgt spid="1034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3" fill="hold">
                      <p:stCondLst>
                        <p:cond delay="0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1034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1034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1034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450"/>
                  </p:tgtEl>
                </p:cond>
              </p:nextCondLst>
            </p:seq>
            <p:seq concurrent="1" nextAc="seek">
              <p:cTn id="123" restart="whenNotActive" fill="hold" evtFilter="cancelBubble" nodeType="interactiveSeq">
                <p:stCondLst>
                  <p:cond evt="onClick" delay="0">
                    <p:tgtEl>
                      <p:spTgt spid="10345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4" fill="hold">
                      <p:stCondLst>
                        <p:cond delay="0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1034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2" dur="500" fill="hold"/>
                                        <p:tgtEl>
                                          <p:spTgt spid="1034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1034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452"/>
                  </p:tgtEl>
                </p:cond>
              </p:nextCondLst>
            </p:seq>
            <p:seq concurrent="1" nextAc="seek">
              <p:cTn id="134" restart="whenNotActive" fill="hold" evtFilter="cancelBubble" nodeType="interactiveSeq">
                <p:stCondLst>
                  <p:cond evt="onClick" delay="0">
                    <p:tgtEl>
                      <p:spTgt spid="10345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5" fill="hold">
                      <p:stCondLst>
                        <p:cond delay="0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" dur="500"/>
                                        <p:tgtEl>
                                          <p:spTgt spid="1034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3" dur="500" fill="hold"/>
                                        <p:tgtEl>
                                          <p:spTgt spid="1034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500" fill="hold"/>
                                        <p:tgtEl>
                                          <p:spTgt spid="1034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454"/>
                  </p:tgtEl>
                </p:cond>
              </p:nextCondLst>
            </p:seq>
            <p:seq concurrent="1" nextAc="seek">
              <p:cTn id="145" restart="whenNotActive" fill="hold" evtFilter="cancelBubble" nodeType="interactiveSeq">
                <p:stCondLst>
                  <p:cond evt="onClick" delay="0">
                    <p:tgtEl>
                      <p:spTgt spid="10345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6" fill="hold">
                      <p:stCondLst>
                        <p:cond delay="0"/>
                      </p:stCondLst>
                      <p:childTnLst>
                        <p:par>
                          <p:cTn id="147" fill="hold">
                            <p:stCondLst>
                              <p:cond delay="0"/>
                            </p:stCondLst>
                            <p:childTnLst>
                              <p:par>
                                <p:cTn id="148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0" fill="hold">
                            <p:stCondLst>
                              <p:cond delay="0"/>
                            </p:stCondLst>
                            <p:childTnLst>
                              <p:par>
                                <p:cTn id="151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3" dur="500"/>
                                        <p:tgtEl>
                                          <p:spTgt spid="1034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4" dur="500" fill="hold"/>
                                        <p:tgtEl>
                                          <p:spTgt spid="1034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500" fill="hold"/>
                                        <p:tgtEl>
                                          <p:spTgt spid="1034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456"/>
                  </p:tgtEl>
                </p:cond>
              </p:nextCondLst>
            </p:seq>
          </p:childTnLst>
        </p:cTn>
      </p:par>
    </p:tnLst>
    <p:bldLst>
      <p:bldP spid="103428" grpId="0" animBg="1"/>
      <p:bldP spid="103430" grpId="0" animBg="1"/>
      <p:bldP spid="103431" grpId="0" animBg="1"/>
      <p:bldP spid="103432" grpId="0" animBg="1"/>
      <p:bldP spid="103433" grpId="0" animBg="1"/>
      <p:bldP spid="103434" grpId="0" animBg="1"/>
      <p:bldP spid="103436" grpId="0" animBg="1"/>
      <p:bldP spid="103437" grpId="0" animBg="1"/>
      <p:bldP spid="103438" grpId="0" animBg="1"/>
      <p:bldP spid="103439" grpId="0" animBg="1"/>
      <p:bldP spid="103440" grpId="0" animBg="1"/>
      <p:bldP spid="103441" grpId="0" animBg="1"/>
      <p:bldP spid="103442" grpId="0" animBg="1"/>
      <p:bldP spid="103443" grpId="0" animBg="1"/>
      <p:bldP spid="103444" grpId="0" animBg="1"/>
      <p:bldP spid="103445" grpId="0" animBg="1"/>
      <p:bldP spid="103446" grpId="0" animBg="1"/>
      <p:bldP spid="103447" grpId="0" animBg="1"/>
      <p:bldP spid="103448" grpId="0" animBg="1"/>
      <p:bldP spid="103449" grpId="0" animBg="1"/>
      <p:bldP spid="103450" grpId="0" animBg="1"/>
      <p:bldP spid="103451" grpId="0" animBg="1"/>
      <p:bldP spid="103452" grpId="0" animBg="1"/>
      <p:bldP spid="103453" grpId="0" animBg="1"/>
      <p:bldP spid="103454" grpId="0" animBg="1"/>
      <p:bldP spid="103455" grpId="0" animBg="1"/>
      <p:bldP spid="103456" grpId="0" animBg="1"/>
      <p:bldP spid="10345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274638"/>
            <a:ext cx="8329642" cy="1154098"/>
          </a:xfrm>
        </p:spPr>
        <p:txBody>
          <a:bodyPr>
            <a:normAutofit/>
          </a:bodyPr>
          <a:lstStyle/>
          <a:p>
            <a:r>
              <a:rPr lang="ru-RU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3</a:t>
            </a:r>
            <a:r>
              <a:rPr b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тур. «Ребусы» </a:t>
            </a:r>
            <a:endParaRPr lang="ru-RU" dirty="0"/>
          </a:p>
        </p:txBody>
      </p:sp>
      <p:sp>
        <p:nvSpPr>
          <p:cNvPr id="4" name="Скругленный прямоугольник 3">
            <a:hlinkClick r:id="rId2" action="ppaction://hlinksldjump"/>
          </p:cNvPr>
          <p:cNvSpPr/>
          <p:nvPr/>
        </p:nvSpPr>
        <p:spPr>
          <a:xfrm>
            <a:off x="1500166" y="2071678"/>
            <a:ext cx="1428760" cy="1071570"/>
          </a:xfrm>
          <a:prstGeom prst="roundRect">
            <a:avLst/>
          </a:prstGeom>
          <a:solidFill>
            <a:srgbClr val="FF0000"/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6600" i="1" dirty="0"/>
          </a:p>
        </p:txBody>
      </p:sp>
      <p:sp>
        <p:nvSpPr>
          <p:cNvPr id="5" name="Скругленный прямоугольник 4">
            <a:hlinkClick r:id="rId3" action="ppaction://hlinksldjump"/>
          </p:cNvPr>
          <p:cNvSpPr/>
          <p:nvPr/>
        </p:nvSpPr>
        <p:spPr>
          <a:xfrm>
            <a:off x="3428992" y="2071678"/>
            <a:ext cx="1428760" cy="1071570"/>
          </a:xfrm>
          <a:prstGeom prst="roundRect">
            <a:avLst/>
          </a:prstGeom>
          <a:solidFill>
            <a:srgbClr val="FFFF00"/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6600" i="1" dirty="0"/>
          </a:p>
        </p:txBody>
      </p:sp>
      <p:sp>
        <p:nvSpPr>
          <p:cNvPr id="6" name="Скругленный прямоугольник 5">
            <a:hlinkClick r:id="rId4" action="ppaction://hlinksldjump"/>
          </p:cNvPr>
          <p:cNvSpPr/>
          <p:nvPr/>
        </p:nvSpPr>
        <p:spPr>
          <a:xfrm>
            <a:off x="5357818" y="2071678"/>
            <a:ext cx="1428760" cy="1071570"/>
          </a:xfrm>
          <a:prstGeom prst="round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6600" i="1" dirty="0"/>
          </a:p>
        </p:txBody>
      </p:sp>
      <p:sp>
        <p:nvSpPr>
          <p:cNvPr id="8" name="Скругленный прямоугольник 7">
            <a:hlinkClick r:id="rId5" action="ppaction://hlinksldjump"/>
          </p:cNvPr>
          <p:cNvSpPr/>
          <p:nvPr/>
        </p:nvSpPr>
        <p:spPr>
          <a:xfrm>
            <a:off x="1500166" y="3857628"/>
            <a:ext cx="1428760" cy="1071570"/>
          </a:xfrm>
          <a:prstGeom prst="roundRect">
            <a:avLst/>
          </a:prstGeom>
          <a:solidFill>
            <a:srgbClr val="00B0F0"/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6600" i="1" dirty="0"/>
          </a:p>
        </p:txBody>
      </p:sp>
      <p:sp>
        <p:nvSpPr>
          <p:cNvPr id="9" name="Скругленный прямоугольник 8">
            <a:hlinkClick r:id="rId6" action="ppaction://hlinksldjump"/>
          </p:cNvPr>
          <p:cNvSpPr/>
          <p:nvPr/>
        </p:nvSpPr>
        <p:spPr>
          <a:xfrm>
            <a:off x="3428992" y="3857628"/>
            <a:ext cx="1428760" cy="1071570"/>
          </a:xfrm>
          <a:prstGeom prst="roundRect">
            <a:avLst/>
          </a:prstGeom>
          <a:solidFill>
            <a:srgbClr val="7030A0"/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6600" i="1" dirty="0"/>
          </a:p>
        </p:txBody>
      </p:sp>
      <p:sp>
        <p:nvSpPr>
          <p:cNvPr id="10" name="Скругленный прямоугольник 9">
            <a:hlinkClick r:id="rId7" action="ppaction://hlinksldjump"/>
          </p:cNvPr>
          <p:cNvSpPr/>
          <p:nvPr/>
        </p:nvSpPr>
        <p:spPr>
          <a:xfrm>
            <a:off x="5357818" y="3857628"/>
            <a:ext cx="1428760" cy="1071570"/>
          </a:xfrm>
          <a:prstGeom prst="roundRect">
            <a:avLst/>
          </a:prstGeom>
          <a:solidFill>
            <a:schemeClr val="bg2">
              <a:lumMod val="75000"/>
            </a:schemeClr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6600" i="1" dirty="0"/>
          </a:p>
        </p:txBody>
      </p:sp>
      <p:sp>
        <p:nvSpPr>
          <p:cNvPr id="11" name="Управляющая кнопка: назад 10">
            <a:hlinkClick r:id="" action="ppaction://hlinkshowjump?jump=previousslide" highlightClick="1"/>
          </p:cNvPr>
          <p:cNvSpPr/>
          <p:nvPr/>
        </p:nvSpPr>
        <p:spPr>
          <a:xfrm>
            <a:off x="285720" y="6215082"/>
            <a:ext cx="1000132" cy="428628"/>
          </a:xfrm>
          <a:prstGeom prst="actionButtonBackPrevious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accent1"/>
            </a:solidFill>
          </a:ln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Управляющая кнопка: далее 11">
            <a:hlinkClick r:id="" action="ppaction://hlinkshowjump?jump=nextslide" highlightClick="1"/>
          </p:cNvPr>
          <p:cNvSpPr/>
          <p:nvPr/>
        </p:nvSpPr>
        <p:spPr>
          <a:xfrm>
            <a:off x="7858148" y="6143644"/>
            <a:ext cx="928694" cy="428628"/>
          </a:xfrm>
          <a:prstGeom prst="actionButtonForwardNex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accent1"/>
            </a:solidFill>
          </a:ln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1" name="Picture 4" descr="1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87450" y="1557338"/>
            <a:ext cx="6624638" cy="2681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6981" name="WordArt 5"/>
          <p:cNvSpPr>
            <a:spLocks noChangeArrowheads="1" noChangeShapeType="1" noTextEdit="1"/>
          </p:cNvSpPr>
          <p:nvPr/>
        </p:nvSpPr>
        <p:spPr bwMode="auto">
          <a:xfrm>
            <a:off x="2124075" y="4581525"/>
            <a:ext cx="4679950" cy="1295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i="1" kern="10" dirty="0">
                <a:ln w="9525">
                  <a:noFill/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Программист</a:t>
            </a:r>
          </a:p>
        </p:txBody>
      </p:sp>
      <p:sp>
        <p:nvSpPr>
          <p:cNvPr id="7" name="Управляющая кнопка: возврат 6">
            <a:hlinkClick r:id="" action="ppaction://hlinkshowjump?jump=lastslideviewed" highlightClick="1"/>
          </p:cNvPr>
          <p:cNvSpPr/>
          <p:nvPr/>
        </p:nvSpPr>
        <p:spPr>
          <a:xfrm>
            <a:off x="3857620" y="6072206"/>
            <a:ext cx="1000132" cy="571504"/>
          </a:xfrm>
          <a:prstGeom prst="actionButtonReturn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accent1"/>
            </a:solidFill>
          </a:ln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5" name="Управляющая кнопка: назад 4">
            <a:hlinkClick r:id="" action="ppaction://hlinkshowjump?jump=previousslide" highlightClick="1"/>
          </p:cNvPr>
          <p:cNvSpPr/>
          <p:nvPr/>
        </p:nvSpPr>
        <p:spPr>
          <a:xfrm>
            <a:off x="285720" y="6215082"/>
            <a:ext cx="1000132" cy="428628"/>
          </a:xfrm>
          <a:prstGeom prst="actionButtonBackPrevious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accent1"/>
            </a:solidFill>
          </a:ln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Управляющая кнопка: далее 5">
            <a:hlinkClick r:id="" action="ppaction://hlinkshowjump?jump=nextslide" highlightClick="1"/>
          </p:cNvPr>
          <p:cNvSpPr/>
          <p:nvPr/>
        </p:nvSpPr>
        <p:spPr>
          <a:xfrm>
            <a:off x="7858148" y="6143644"/>
            <a:ext cx="928694" cy="428628"/>
          </a:xfrm>
          <a:prstGeom prst="actionButtonForwardNex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accent1"/>
            </a:solidFill>
          </a:ln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9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69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69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6981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4" name="WordArt 4"/>
          <p:cNvSpPr>
            <a:spLocks noChangeArrowheads="1" noChangeShapeType="1" noTextEdit="1"/>
          </p:cNvSpPr>
          <p:nvPr/>
        </p:nvSpPr>
        <p:spPr bwMode="auto">
          <a:xfrm>
            <a:off x="2124075" y="4581525"/>
            <a:ext cx="4679950" cy="1295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Винчестер</a:t>
            </a:r>
          </a:p>
        </p:txBody>
      </p:sp>
      <p:pic>
        <p:nvPicPr>
          <p:cNvPr id="38916" name="Picture 5" descr="1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00113" y="1412875"/>
            <a:ext cx="7056437" cy="2217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Управляющая кнопка: возврат 4">
            <a:hlinkClick r:id="" action="ppaction://hlinkshowjump?jump=lastslideviewed" highlightClick="1"/>
          </p:cNvPr>
          <p:cNvSpPr/>
          <p:nvPr/>
        </p:nvSpPr>
        <p:spPr>
          <a:xfrm>
            <a:off x="3857620" y="6072206"/>
            <a:ext cx="1000132" cy="571504"/>
          </a:xfrm>
          <a:prstGeom prst="actionButtonReturn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accent1"/>
            </a:solidFill>
          </a:ln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7" name="Управляющая кнопка: назад 6">
            <a:hlinkClick r:id="" action="ppaction://hlinkshowjump?jump=previousslide" highlightClick="1"/>
          </p:cNvPr>
          <p:cNvSpPr/>
          <p:nvPr/>
        </p:nvSpPr>
        <p:spPr>
          <a:xfrm>
            <a:off x="285720" y="6215082"/>
            <a:ext cx="1000132" cy="428628"/>
          </a:xfrm>
          <a:prstGeom prst="actionButtonBackPrevious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accent1"/>
            </a:solidFill>
          </a:ln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Управляющая кнопка: далее 7">
            <a:hlinkClick r:id="" action="ppaction://hlinkshowjump?jump=nextslide" highlightClick="1"/>
          </p:cNvPr>
          <p:cNvSpPr/>
          <p:nvPr/>
        </p:nvSpPr>
        <p:spPr>
          <a:xfrm>
            <a:off x="7858148" y="6143644"/>
            <a:ext cx="928694" cy="428628"/>
          </a:xfrm>
          <a:prstGeom prst="actionButtonForwardNex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accent1"/>
            </a:solidFill>
          </a:ln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80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80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800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027" name="WordArt 3"/>
          <p:cNvSpPr>
            <a:spLocks noChangeArrowheads="1" noChangeShapeType="1" noTextEdit="1"/>
          </p:cNvSpPr>
          <p:nvPr/>
        </p:nvSpPr>
        <p:spPr bwMode="auto">
          <a:xfrm>
            <a:off x="2124075" y="4581525"/>
            <a:ext cx="4679950" cy="1295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noFill/>
                  <a:round/>
                  <a:headEnd/>
                  <a:tailEnd/>
                </a:ln>
                <a:solidFill>
                  <a:srgbClr val="92D050"/>
                </a:soli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Курсор</a:t>
            </a:r>
          </a:p>
        </p:txBody>
      </p:sp>
      <p:pic>
        <p:nvPicPr>
          <p:cNvPr id="39940" name="Picture 5" descr="2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58888" y="1412875"/>
            <a:ext cx="5905500" cy="288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Управляющая кнопка: возврат 4">
            <a:hlinkClick r:id="" action="ppaction://hlinkshowjump?jump=lastslideviewed" highlightClick="1"/>
          </p:cNvPr>
          <p:cNvSpPr/>
          <p:nvPr/>
        </p:nvSpPr>
        <p:spPr>
          <a:xfrm>
            <a:off x="3857620" y="6072206"/>
            <a:ext cx="1000132" cy="571504"/>
          </a:xfrm>
          <a:prstGeom prst="actionButtonReturn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accent1"/>
            </a:solidFill>
          </a:ln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7" name="Управляющая кнопка: назад 6">
            <a:hlinkClick r:id="" action="ppaction://hlinkshowjump?jump=previousslide" highlightClick="1"/>
          </p:cNvPr>
          <p:cNvSpPr/>
          <p:nvPr/>
        </p:nvSpPr>
        <p:spPr>
          <a:xfrm>
            <a:off x="285720" y="6215082"/>
            <a:ext cx="1000132" cy="428628"/>
          </a:xfrm>
          <a:prstGeom prst="actionButtonBackPrevious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accent1"/>
            </a:solidFill>
          </a:ln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Управляющая кнопка: далее 7">
            <a:hlinkClick r:id="" action="ppaction://hlinkshowjump?jump=nextslide" highlightClick="1"/>
          </p:cNvPr>
          <p:cNvSpPr/>
          <p:nvPr/>
        </p:nvSpPr>
        <p:spPr>
          <a:xfrm>
            <a:off x="7858148" y="6143644"/>
            <a:ext cx="928694" cy="428628"/>
          </a:xfrm>
          <a:prstGeom prst="actionButtonForwardNex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accent1"/>
            </a:solidFill>
          </a:ln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90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90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9027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436</Words>
  <Application>Microsoft Office PowerPoint</Application>
  <PresentationFormat>Экран (4:3)</PresentationFormat>
  <Paragraphs>166</Paragraphs>
  <Slides>28</Slides>
  <Notes>0</Notes>
  <HiddenSlides>18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29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2 тур. «Анаграммы»</vt:lpstr>
      <vt:lpstr>3 тур. «Ребусы»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4. ТУР  «Задание капитанам»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2015-12-05T14:57:51Z</dcterms:created>
  <dcterms:modified xsi:type="dcterms:W3CDTF">2025-02-18T06:56:44Z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LCID">
    <vt:i4>1049</vt:i4>
  </property>
  <property fmtid="{D5CDD505-2E9C-101B-9397-08002B2CF9AE}" pid="3" name="_Version">
    <vt:lpwstr>12.0.4518</vt:lpwstr>
  </property>
</Properties>
</file>