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0"/>
  </p:notesMasterIdLst>
  <p:sldIdLst>
    <p:sldId id="267" r:id="rId2"/>
    <p:sldId id="266" r:id="rId3"/>
    <p:sldId id="258" r:id="rId4"/>
    <p:sldId id="270" r:id="rId5"/>
    <p:sldId id="264" r:id="rId6"/>
    <p:sldId id="263" r:id="rId7"/>
    <p:sldId id="262" r:id="rId8"/>
    <p:sldId id="27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70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40687F-7890-446B-8151-C1303FF95CF9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18F6DE-902A-40FA-912C-F90EE5762C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318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8F6DE-902A-40FA-912C-F90EE5762C3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994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9CD47-F006-4C7C-BAF4-04DD839C0CF4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0AC2-2FA3-4290-A30F-D452A57B03D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9CD47-F006-4C7C-BAF4-04DD839C0CF4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0AC2-2FA3-4290-A30F-D452A57B03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9CD47-F006-4C7C-BAF4-04DD839C0CF4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0AC2-2FA3-4290-A30F-D452A57B03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9CD47-F006-4C7C-BAF4-04DD839C0CF4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0AC2-2FA3-4290-A30F-D452A57B03D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9CD47-F006-4C7C-BAF4-04DD839C0CF4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0AC2-2FA3-4290-A30F-D452A57B03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9CD47-F006-4C7C-BAF4-04DD839C0CF4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0AC2-2FA3-4290-A30F-D452A57B03D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9CD47-F006-4C7C-BAF4-04DD839C0CF4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0AC2-2FA3-4290-A30F-D452A57B03D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9CD47-F006-4C7C-BAF4-04DD839C0CF4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0AC2-2FA3-4290-A30F-D452A57B03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9CD47-F006-4C7C-BAF4-04DD839C0CF4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0AC2-2FA3-4290-A30F-D452A57B03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9CD47-F006-4C7C-BAF4-04DD839C0CF4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0AC2-2FA3-4290-A30F-D452A57B03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9CD47-F006-4C7C-BAF4-04DD839C0CF4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0AC2-2FA3-4290-A30F-D452A57B03D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B69CD47-F006-4C7C-BAF4-04DD839C0CF4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9260AC2-2FA3-4290-A30F-D452A57B03D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артинки про школу для презентаций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40" y="332656"/>
            <a:ext cx="8280920" cy="568863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992079" y="786189"/>
            <a:ext cx="5904656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Психологический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настрой на урок – одно из слагаемых повышения качества обучения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/>
              <a:t> </a:t>
            </a:r>
          </a:p>
          <a:p>
            <a:pPr algn="r"/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талантливые, дети! Когда-нибудь вы </a:t>
            </a:r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сами</a:t>
            </a:r>
          </a:p>
          <a:p>
            <a:pPr algn="r"/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приятно поразитесь, </a:t>
            </a:r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вы умные, как </a:t>
            </a:r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</a:t>
            </a:r>
          </a:p>
          <a:p>
            <a:pPr algn="r"/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хорошо </a:t>
            </a:r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умеете, если будете постоянно</a:t>
            </a:r>
          </a:p>
          <a:p>
            <a:pPr algn="r"/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работать над собой, ставить новые цели</a:t>
            </a:r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r"/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стремиться к их достижению…»</a:t>
            </a:r>
          </a:p>
          <a:p>
            <a:pPr algn="r"/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6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Ж.Ж.Руссо</a:t>
            </a:r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3619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61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83568" y="548680"/>
            <a:ext cx="7920880" cy="5832647"/>
          </a:xfrm>
        </p:spPr>
        <p:txBody>
          <a:bodyPr/>
          <a:lstStyle/>
          <a:p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Точечный </a:t>
            </a: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массаж лица. 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292099"/>
            <a:ext cx="4537670" cy="4694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944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476672"/>
            <a:ext cx="6120680" cy="576064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«Паутинка-разминка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или блиц-опрос или как еще называют такой прием - «Винегрет»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вопросы из разных областей знаний, например:</a:t>
            </a:r>
          </a:p>
          <a:p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За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сколькими зайцами нельзя угнаться? (За двумя.)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Какая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нога собаке ни к чему? (Пятая.)</a:t>
            </a:r>
          </a:p>
          <a:p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Золотое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колесо в синем небе? (Солнце.)</a:t>
            </a:r>
          </a:p>
          <a:p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Сколько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 в русском алфавите? (33)</a:t>
            </a:r>
          </a:p>
          <a:p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Назовите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 последние буквы алфавита. (Э, ю, я.)</a:t>
            </a:r>
          </a:p>
          <a:p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Какой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день? (Среда, 19 октября.)</a:t>
            </a:r>
          </a:p>
          <a:p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Записываем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тетради: 19 октября. Классная работа. </a:t>
            </a:r>
          </a:p>
          <a:p>
            <a:endParaRPr lang="ru-RU" dirty="0"/>
          </a:p>
        </p:txBody>
      </p:sp>
      <p:pic>
        <p:nvPicPr>
          <p:cNvPr id="5" name="Рисунок 4" descr="http://veselajashkola.ru/wp-content/uploads/2011/10/shkolnye_kartinki_49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429000"/>
            <a:ext cx="1728192" cy="288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veselajashkola.ru/wp-content/uploads/2011/10/shkolnye_kartinki_41.2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88640"/>
            <a:ext cx="2304256" cy="180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521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олокольчик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61" y="2714625"/>
            <a:ext cx="1285875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4" descr="картинки про школу для презентаций"/>
          <p:cNvPicPr>
            <a:picLocks noGrp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4" y="616808"/>
            <a:ext cx="8352928" cy="559535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691680" y="1484784"/>
            <a:ext cx="576064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Приветствие “Здравствуйте!”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Учащиеся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поочередно касаются одноименных пальцев рук своего соседа, начиная с больших пальцев и говорят:</a:t>
            </a:r>
          </a:p>
          <a:p>
            <a:pPr lvl="0"/>
            <a:r>
              <a:rPr lang="ru-RU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желаю (соприкасаются большими пальцами);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успеха (указательными);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большого (средними);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всём (безымянными);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везде (мизинцами);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Здравствуйте! (прикосновение всей ладонью)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359868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764703"/>
            <a:ext cx="3888432" cy="4392489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000" b="1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скажу слова: "Доброе утро ..." </a:t>
            </a:r>
            <a:r>
              <a:rPr lang="ru-RU" sz="1600" b="1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назову кого-то из нашего класса. Те, кого я назову, помашут мне рукой  - значит, вы услышали и отвечаете мне на приветствие.</a:t>
            </a:r>
          </a:p>
          <a:p>
            <a:pPr marL="45720" indent="0">
              <a:buNone/>
            </a:pPr>
            <a:r>
              <a:rPr lang="ru-RU" sz="16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Доброе утро всем девочкам!... (Девочки машут и отвечают: "Доброе утро!")</a:t>
            </a:r>
          </a:p>
          <a:p>
            <a:pPr marL="45720" indent="0">
              <a:buNone/>
            </a:pP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Доброе </a:t>
            </a:r>
            <a:r>
              <a:rPr lang="ru-RU" sz="16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утро всем мальчикам!... </a:t>
            </a:r>
            <a:endParaRPr lang="ru-RU" sz="16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(-//-//-//- </a:t>
            </a:r>
            <a:r>
              <a:rPr lang="ru-RU" sz="16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45720" indent="0">
              <a:buNone/>
            </a:pPr>
            <a:r>
              <a:rPr lang="ru-RU" sz="16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Доброе утро всем тем, кто сегодня чистил зубы!...</a:t>
            </a:r>
          </a:p>
          <a:p>
            <a:pPr marL="45720" indent="0">
              <a:buNone/>
            </a:pPr>
            <a:r>
              <a:rPr lang="ru-RU" sz="16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Доброе утро всем, кому нравится такая погода, как сейчас за окном! ...</a:t>
            </a:r>
          </a:p>
          <a:p>
            <a:pPr marL="45720" indent="0">
              <a:buNone/>
            </a:pPr>
            <a:r>
              <a:rPr lang="ru-RU" sz="16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Доброе утро всем, кто любит конфеты! ...</a:t>
            </a:r>
          </a:p>
          <a:p>
            <a:pPr marL="45720" indent="0">
              <a:buNone/>
            </a:pPr>
            <a:r>
              <a:rPr lang="ru-RU" sz="16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Доброе утро всем, кто хочет знать, ... (н-ер, какую работу выполняют Ь и Ъ знаки</a:t>
            </a: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!)</a:t>
            </a:r>
            <a:endParaRPr lang="ru-RU" sz="16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://mirnoe.com/uploads/posts/2015-11/1448290892_urok-v-shkol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692696"/>
            <a:ext cx="4536504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306" y="3933056"/>
            <a:ext cx="2047094" cy="22720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9708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88641"/>
            <a:ext cx="3744416" cy="4017599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5" name="Рисунок 4" descr="http://veselajashkola.ru/wp-content/uploads/2011/10/shkolnye_kartinki_ll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256" y="3573016"/>
            <a:ext cx="2304256" cy="288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veselajashkola.ru/wp-content/uploads/2011/10/shkolnye_kartinki_6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573016"/>
            <a:ext cx="1584176" cy="295232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323528" y="404664"/>
            <a:ext cx="396044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Приветствие - </a:t>
            </a:r>
            <a:r>
              <a:rPr lang="ru-RU" sz="2400" b="1" i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кричалка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встречаем мы рассвет,</a:t>
            </a: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говорим ему ... (Дети хором) ПРИВЕТ!</a:t>
            </a: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улыбкой солнце дарит свет, </a:t>
            </a: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посылая свой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 (Дети хором) ПРИВЕТ!</a:t>
            </a: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встрече через много лет</a:t>
            </a: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крикните друзьям ... (Дети хором) ПРИВЕТ!</a:t>
            </a: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улыбнутся вам в ответ</a:t>
            </a: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слова доброго ... (Дети хором) ПРИВЕТ!</a:t>
            </a: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вы запомните совет:</a:t>
            </a: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Дарите всем друзьям ...  (Дети хором) ПРИВЕТ!</a:t>
            </a:r>
          </a:p>
        </p:txBody>
      </p:sp>
      <p:pic>
        <p:nvPicPr>
          <p:cNvPr id="10" name="Рисунок 9" descr="D:\solnyshko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312" y="428716"/>
            <a:ext cx="2934072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2049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139952" y="548680"/>
            <a:ext cx="460851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«Жил мудрец, который знал все. Один человек захотел доказать, что мудрец не такой уж и мудрый и все знать не может. Зажав в ладонях бабочку, он спросил: «Скажи мудрец, какая бабочка у меня в руках: мертвая или живая?» А сам думает: «Скажет живая – я ее умерщвлю, скажет мертвая – выпущу». Мудрец, подумав, ответил: «Все в твоих руках».</a:t>
            </a:r>
          </a:p>
        </p:txBody>
      </p:sp>
      <p:pic>
        <p:nvPicPr>
          <p:cNvPr id="8" name="Рисунок 7" descr="http://veselajashkola.ru/wp-content/uploads/2011/10/shkolnye_kartinki_12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15283"/>
            <a:ext cx="3672408" cy="3528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220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3" y="1916832"/>
            <a:ext cx="7488832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533" y="3723530"/>
            <a:ext cx="1285875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491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167</TotalTime>
  <Words>324</Words>
  <Application>Microsoft Office PowerPoint</Application>
  <PresentationFormat>Экран (4:3)</PresentationFormat>
  <Paragraphs>56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DELL</cp:lastModifiedBy>
  <cp:revision>16</cp:revision>
  <dcterms:created xsi:type="dcterms:W3CDTF">2016-01-27T16:59:56Z</dcterms:created>
  <dcterms:modified xsi:type="dcterms:W3CDTF">2017-10-31T15:47:41Z</dcterms:modified>
</cp:coreProperties>
</file>