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7AA9B-C279-4ABF-BD64-FCBD5BE6565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F6F14-9EAF-4553-9700-0F2265EC52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465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7AA9B-C279-4ABF-BD64-FCBD5BE6565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F6F14-9EAF-4553-9700-0F2265EC52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514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7AA9B-C279-4ABF-BD64-FCBD5BE6565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F6F14-9EAF-4553-9700-0F2265EC52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6783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7AA9B-C279-4ABF-BD64-FCBD5BE6565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F6F14-9EAF-4553-9700-0F2265EC529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8972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7AA9B-C279-4ABF-BD64-FCBD5BE6565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F6F14-9EAF-4553-9700-0F2265EC52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834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7AA9B-C279-4ABF-BD64-FCBD5BE6565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F6F14-9EAF-4553-9700-0F2265EC52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6842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7AA9B-C279-4ABF-BD64-FCBD5BE6565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F6F14-9EAF-4553-9700-0F2265EC52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6104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7AA9B-C279-4ABF-BD64-FCBD5BE6565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F6F14-9EAF-4553-9700-0F2265EC52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5547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7AA9B-C279-4ABF-BD64-FCBD5BE6565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F6F14-9EAF-4553-9700-0F2265EC52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768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7AA9B-C279-4ABF-BD64-FCBD5BE6565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F6F14-9EAF-4553-9700-0F2265EC52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335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7AA9B-C279-4ABF-BD64-FCBD5BE6565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F6F14-9EAF-4553-9700-0F2265EC52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519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7AA9B-C279-4ABF-BD64-FCBD5BE6565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F6F14-9EAF-4553-9700-0F2265EC52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685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7AA9B-C279-4ABF-BD64-FCBD5BE6565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F6F14-9EAF-4553-9700-0F2265EC52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641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7AA9B-C279-4ABF-BD64-FCBD5BE6565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F6F14-9EAF-4553-9700-0F2265EC52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692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7AA9B-C279-4ABF-BD64-FCBD5BE6565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F6F14-9EAF-4553-9700-0F2265EC52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99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7AA9B-C279-4ABF-BD64-FCBD5BE6565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F6F14-9EAF-4553-9700-0F2265EC52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236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7AA9B-C279-4ABF-BD64-FCBD5BE6565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F6F14-9EAF-4553-9700-0F2265EC52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743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C7AA9B-C279-4ABF-BD64-FCBD5BE6565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F6F14-9EAF-4553-9700-0F2265EC52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9417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12B6C4-2DC7-4028-973E-8A7ECFCE6C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7765" y="191809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sz="9600" b="1" dirty="0">
                <a:latin typeface="Monotype Corsiva" panose="03010101010201010101" pitchFamily="66" charset="0"/>
              </a:rPr>
              <a:t>«Блокадный свет»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68C9B8-CB5E-425C-AC65-5191962C3A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65" y="40475"/>
            <a:ext cx="1642302" cy="19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3234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671447-5F37-4BE3-8A5D-C66E9D1D8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119" y="314876"/>
            <a:ext cx="10353761" cy="1326321"/>
          </a:xfrm>
        </p:spPr>
        <p:txBody>
          <a:bodyPr>
            <a:normAutofit/>
          </a:bodyPr>
          <a:lstStyle/>
          <a:p>
            <a:r>
              <a:rPr lang="ru-RU" sz="6000" dirty="0">
                <a:latin typeface="Monotype Corsiva" panose="03010101010201010101" pitchFamily="66" charset="0"/>
              </a:rPr>
              <a:t>Дорога жизни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44E75EB9-91A2-4180-B817-D0E2FBFE34F0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19" y="1641197"/>
            <a:ext cx="2979656" cy="198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CA462313-6000-4FF7-AC1E-F29DD9A54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856" y="1641197"/>
            <a:ext cx="3051087" cy="2079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>
            <a:extLst>
              <a:ext uri="{FF2B5EF4-FFF2-40B4-BE49-F238E27FC236}">
                <a16:creationId xmlns:a16="http://schemas.microsoft.com/office/drawing/2014/main" id="{7F26ECD9-BB24-49EC-8786-7ECDB038C6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668" y="1641197"/>
            <a:ext cx="3051087" cy="2288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>
            <a:extLst>
              <a:ext uri="{FF2B5EF4-FFF2-40B4-BE49-F238E27FC236}">
                <a16:creationId xmlns:a16="http://schemas.microsoft.com/office/drawing/2014/main" id="{B193CCBE-822E-4E68-A257-9755BDF316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19" y="3825767"/>
            <a:ext cx="4980495" cy="139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>
            <a:extLst>
              <a:ext uri="{FF2B5EF4-FFF2-40B4-BE49-F238E27FC236}">
                <a16:creationId xmlns:a16="http://schemas.microsoft.com/office/drawing/2014/main" id="{36C08FB1-5C42-4942-9107-C6BED0A974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293" y="4204559"/>
            <a:ext cx="3051088" cy="228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Объект 5">
            <a:extLst>
              <a:ext uri="{FF2B5EF4-FFF2-40B4-BE49-F238E27FC236}">
                <a16:creationId xmlns:a16="http://schemas.microsoft.com/office/drawing/2014/main" id="{598BC172-82EF-4394-8085-13A6CF9C7B9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5639" y="4780928"/>
            <a:ext cx="1564998" cy="186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066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82D242-07EE-403A-B262-879A219D2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7274" y="1125045"/>
            <a:ext cx="9656975" cy="1325563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>
                <a:latin typeface="Monotype Corsiva" panose="03010101010201010101" pitchFamily="66" charset="0"/>
              </a:rPr>
              <a:t>Медаль </a:t>
            </a:r>
            <a:br>
              <a:rPr lang="ru-RU" sz="7200" b="1" dirty="0">
                <a:latin typeface="Monotype Corsiva" panose="03010101010201010101" pitchFamily="66" charset="0"/>
              </a:rPr>
            </a:br>
            <a:r>
              <a:rPr lang="ru-RU" sz="7200" b="1" dirty="0">
                <a:latin typeface="Monotype Corsiva" panose="03010101010201010101" pitchFamily="66" charset="0"/>
              </a:rPr>
              <a:t>« За оборону Ленинграда»</a:t>
            </a:r>
          </a:p>
        </p:txBody>
      </p:sp>
      <p:pic>
        <p:nvPicPr>
          <p:cNvPr id="7" name="Объект 5">
            <a:extLst>
              <a:ext uri="{FF2B5EF4-FFF2-40B4-BE49-F238E27FC236}">
                <a16:creationId xmlns:a16="http://schemas.microsoft.com/office/drawing/2014/main" id="{6911550A-B10D-4196-88EB-AAA2C29BEA1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00" y="190205"/>
            <a:ext cx="1564998" cy="1869681"/>
          </a:xfrm>
        </p:spPr>
      </p:pic>
      <p:pic>
        <p:nvPicPr>
          <p:cNvPr id="9218" name="Picture 2">
            <a:extLst>
              <a:ext uri="{FF2B5EF4-FFF2-40B4-BE49-F238E27FC236}">
                <a16:creationId xmlns:a16="http://schemas.microsoft.com/office/drawing/2014/main" id="{C7C35C61-EAF3-442F-9595-ED186C04DF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53" y="3524250"/>
            <a:ext cx="5000625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>
            <a:extLst>
              <a:ext uri="{FF2B5EF4-FFF2-40B4-BE49-F238E27FC236}">
                <a16:creationId xmlns:a16="http://schemas.microsoft.com/office/drawing/2014/main" id="{C40F09A6-E847-40FB-A8D6-EC06D4A547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293" y="3686862"/>
            <a:ext cx="4756707" cy="317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6363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5A84E679-E6B3-4423-A43E-71C0AD73CC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00438" cy="233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id="{250DB048-468E-43DD-A1E8-73E870D273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5482" y="0"/>
            <a:ext cx="2886518" cy="2391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>
            <a:extLst>
              <a:ext uri="{FF2B5EF4-FFF2-40B4-BE49-F238E27FC236}">
                <a16:creationId xmlns:a16="http://schemas.microsoft.com/office/drawing/2014/main" id="{920F8D18-0F57-43D3-943F-353D135D0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766" y="3746196"/>
            <a:ext cx="8490973" cy="2892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Объект 5">
            <a:extLst>
              <a:ext uri="{FF2B5EF4-FFF2-40B4-BE49-F238E27FC236}">
                <a16:creationId xmlns:a16="http://schemas.microsoft.com/office/drawing/2014/main" id="{EA7BC27E-FB31-431D-A055-03E825843D6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882" y="219129"/>
            <a:ext cx="2686791" cy="3209871"/>
          </a:xfrm>
        </p:spPr>
      </p:pic>
    </p:spTree>
    <p:extLst>
      <p:ext uri="{BB962C8B-B14F-4D97-AF65-F5344CB8AC3E}">
        <p14:creationId xmlns:p14="http://schemas.microsoft.com/office/powerpoint/2010/main" val="1468113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671447-5F37-4BE3-8A5D-C66E9D1D8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61051"/>
            <a:ext cx="10515600" cy="85093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« С чего начинается Родина?»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4FA640E-D24A-40F5-BB05-8D91F275F0D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49" y="5213023"/>
            <a:ext cx="1288901" cy="1539711"/>
          </a:xfr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4424FC09-5BC1-4345-AA39-A9A188182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360" y="2091446"/>
            <a:ext cx="2461181" cy="2461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EFD0B06-BC71-45E7-B7F8-BFBD86B7C2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100" y="4154756"/>
            <a:ext cx="3174574" cy="2543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2717131-3D32-432E-8ADC-DF04F8C9D5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5179" y="2540730"/>
            <a:ext cx="3304095" cy="1916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614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71D3F3A0-E10F-471B-B474-B146F54EB0E5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14" y="430458"/>
            <a:ext cx="4223993" cy="332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44FFDF56-3E10-403B-9FD4-3421E231B1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444" y="3185542"/>
            <a:ext cx="5037842" cy="328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Объект 5">
            <a:extLst>
              <a:ext uri="{FF2B5EF4-FFF2-40B4-BE49-F238E27FC236}">
                <a16:creationId xmlns:a16="http://schemas.microsoft.com/office/drawing/2014/main" id="{F4577BCE-5A52-4249-96CA-6ED2DC73C4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77" y="4779390"/>
            <a:ext cx="1575911" cy="188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692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671447-5F37-4BE3-8A5D-C66E9D1D8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5627" y="803233"/>
            <a:ext cx="9465297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>
                <a:latin typeface="Monotype Corsiva" panose="03010101010201010101" pitchFamily="66" charset="0"/>
              </a:rPr>
              <a:t>Санкт-Петербург, Ленинград, Петроград</a:t>
            </a:r>
          </a:p>
        </p:txBody>
      </p:sp>
      <p:pic>
        <p:nvPicPr>
          <p:cNvPr id="5" name="Объект 5">
            <a:extLst>
              <a:ext uri="{FF2B5EF4-FFF2-40B4-BE49-F238E27FC236}">
                <a16:creationId xmlns:a16="http://schemas.microsoft.com/office/drawing/2014/main" id="{4BD639AC-B16F-456F-BB53-BFB1B7AC535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4176" y="138228"/>
            <a:ext cx="1564998" cy="1869681"/>
          </a:xfr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495B9CAD-F6BB-4FEB-B370-DF8B1CE6A8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46" y="4467564"/>
            <a:ext cx="3597896" cy="2217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CDAF719E-E957-416B-B037-B13E1F49F8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069" y="2128796"/>
            <a:ext cx="3299613" cy="2217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294031DC-7E72-4FD7-AB58-EBBF80E343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532" y="4467564"/>
            <a:ext cx="3437150" cy="216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3C7D18EE-207F-44AE-A718-9F8B43CB27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722" y="4238506"/>
            <a:ext cx="3657450" cy="24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3119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A8193877-BBEA-4CFC-9D3C-C7BF5823AD9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90" y="134283"/>
            <a:ext cx="1564998" cy="1869681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EE76879F-D86F-40C2-8FDB-FF475E4A5A7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>
                <a:latin typeface="Monotype Corsiva" panose="03010101010201010101" pitchFamily="66" charset="0"/>
              </a:rPr>
              <a:t>«</a:t>
            </a:r>
            <a:r>
              <a:rPr lang="ru-RU" sz="2800" b="1" dirty="0">
                <a:latin typeface="Monotype Corsiva" panose="03010101010201010101" pitchFamily="66" charset="0"/>
              </a:rPr>
              <a:t>Мы, Ленинградцы, будем биться с врагом так, чтобы наши дети могли гордиться делами своих отцов, которые не только строили и украшали свой город , но и защитили его смело и отважно, жертвуя всем на благо Родины. Мы победим, ибо хотим жизни, свободы, счастья».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82F8F94A-343E-42F8-B0CF-349EFF85DF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117" y="2648931"/>
            <a:ext cx="4614001" cy="306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3502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>
            <a:extLst>
              <a:ext uri="{FF2B5EF4-FFF2-40B4-BE49-F238E27FC236}">
                <a16:creationId xmlns:a16="http://schemas.microsoft.com/office/drawing/2014/main" id="{D3979670-F251-461F-B8E7-239B3FB005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762" y="428858"/>
            <a:ext cx="3447069" cy="2585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47D40F71-A04E-48DE-9170-FC4A14DEE7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2480" y="289636"/>
            <a:ext cx="3240708" cy="245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id="{24C6FB65-DD9E-47AC-9197-39CE98E514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817" y="4229066"/>
            <a:ext cx="3447070" cy="2134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>
            <a:extLst>
              <a:ext uri="{FF2B5EF4-FFF2-40B4-BE49-F238E27FC236}">
                <a16:creationId xmlns:a16="http://schemas.microsoft.com/office/drawing/2014/main" id="{BE82E59C-3576-4425-9875-29B587622A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463" y="3704363"/>
            <a:ext cx="3216537" cy="2144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>
            <a:extLst>
              <a:ext uri="{FF2B5EF4-FFF2-40B4-BE49-F238E27FC236}">
                <a16:creationId xmlns:a16="http://schemas.microsoft.com/office/drawing/2014/main" id="{80A8DDED-79C0-4DD8-977A-B692C0EB14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46" y="447024"/>
            <a:ext cx="3812194" cy="214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Объект 5">
            <a:extLst>
              <a:ext uri="{FF2B5EF4-FFF2-40B4-BE49-F238E27FC236}">
                <a16:creationId xmlns:a16="http://schemas.microsoft.com/office/drawing/2014/main" id="{52D4CCCB-30A5-421E-A08C-C928C603C11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83" y="4361337"/>
            <a:ext cx="1564998" cy="1869681"/>
          </a:xfrm>
        </p:spPr>
      </p:pic>
    </p:spTree>
    <p:extLst>
      <p:ext uri="{BB962C8B-B14F-4D97-AF65-F5344CB8AC3E}">
        <p14:creationId xmlns:p14="http://schemas.microsoft.com/office/powerpoint/2010/main" val="2299167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A0136D74-FC6A-4AED-905B-60897CB406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70" y="212102"/>
            <a:ext cx="8402424" cy="630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009A3AF5-D54C-40F0-A48B-0BC67D7A904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616" y="44778"/>
            <a:ext cx="2368384" cy="2830397"/>
          </a:xfrm>
        </p:spPr>
      </p:pic>
    </p:spTree>
    <p:extLst>
      <p:ext uri="{BB962C8B-B14F-4D97-AF65-F5344CB8AC3E}">
        <p14:creationId xmlns:p14="http://schemas.microsoft.com/office/powerpoint/2010/main" val="370565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671447-5F37-4BE3-8A5D-C66E9D1D8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811" y="827038"/>
            <a:ext cx="6109355" cy="76609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>
                <a:latin typeface="Monotype Corsiva" panose="03010101010201010101" pitchFamily="66" charset="0"/>
              </a:rPr>
              <a:t>Блокадный хлеб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21AB606A-1249-401E-9482-20462BBAC927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7005" y="2751242"/>
            <a:ext cx="3601932" cy="270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F7EE1749-C907-4B5D-BE9A-49730A15864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73038" y="3874613"/>
            <a:ext cx="3812357" cy="2859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Объект 5">
            <a:extLst>
              <a:ext uri="{FF2B5EF4-FFF2-40B4-BE49-F238E27FC236}">
                <a16:creationId xmlns:a16="http://schemas.microsoft.com/office/drawing/2014/main" id="{E2F355FF-04F6-4842-A8C5-DA8EA5A1A4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05" y="4639527"/>
            <a:ext cx="1564998" cy="186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459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671447-5F37-4BE3-8A5D-C66E9D1D8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774" y="1194685"/>
            <a:ext cx="7853313" cy="964054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>
                <a:latin typeface="Monotype Corsiva" panose="03010101010201010101" pitchFamily="66" charset="0"/>
              </a:rPr>
              <a:t>Из меню столовой лета 1942 года</a:t>
            </a:r>
          </a:p>
        </p:txBody>
      </p:sp>
      <p:pic>
        <p:nvPicPr>
          <p:cNvPr id="5" name="Объект 5">
            <a:extLst>
              <a:ext uri="{FF2B5EF4-FFF2-40B4-BE49-F238E27FC236}">
                <a16:creationId xmlns:a16="http://schemas.microsoft.com/office/drawing/2014/main" id="{A60A3148-DBAF-4338-8F65-137B2421781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05" y="4769963"/>
            <a:ext cx="1564998" cy="1869681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EE76879F-D86F-40C2-8FDB-FF475E4A5A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88957" y="2460395"/>
            <a:ext cx="4896438" cy="4037077"/>
          </a:xfrm>
        </p:spPr>
        <p:txBody>
          <a:bodyPr/>
          <a:lstStyle/>
          <a:p>
            <a:pPr lvl="0"/>
            <a:r>
              <a:rPr lang="ru-RU" dirty="0">
                <a:latin typeface="Monotype Corsiva" panose="03010101010201010101" pitchFamily="66" charset="0"/>
              </a:rPr>
              <a:t>Щи из подорожника </a:t>
            </a:r>
          </a:p>
          <a:p>
            <a:pPr lvl="0"/>
            <a:r>
              <a:rPr lang="ru-RU" dirty="0">
                <a:latin typeface="Monotype Corsiva" panose="03010101010201010101" pitchFamily="66" charset="0"/>
              </a:rPr>
              <a:t>Пюре из крапивы и щавеля </a:t>
            </a:r>
          </a:p>
          <a:p>
            <a:pPr lvl="0"/>
            <a:r>
              <a:rPr lang="ru-RU" dirty="0">
                <a:latin typeface="Monotype Corsiva" panose="03010101010201010101" pitchFamily="66" charset="0"/>
              </a:rPr>
              <a:t>Котлеты из свекольной ботвы </a:t>
            </a:r>
          </a:p>
          <a:p>
            <a:pPr lvl="0"/>
            <a:r>
              <a:rPr lang="ru-RU" dirty="0">
                <a:latin typeface="Monotype Corsiva" panose="03010101010201010101" pitchFamily="66" charset="0"/>
              </a:rPr>
              <a:t>Шницель из лебеды </a:t>
            </a:r>
          </a:p>
          <a:p>
            <a:pPr lvl="0"/>
            <a:r>
              <a:rPr lang="ru-RU" dirty="0">
                <a:latin typeface="Monotype Corsiva" panose="03010101010201010101" pitchFamily="66" charset="0"/>
              </a:rPr>
              <a:t>Оладьи из казеина </a:t>
            </a:r>
          </a:p>
          <a:p>
            <a:pPr lvl="0"/>
            <a:r>
              <a:rPr lang="ru-RU" dirty="0">
                <a:latin typeface="Monotype Corsiva" panose="03010101010201010101" pitchFamily="66" charset="0"/>
              </a:rPr>
              <a:t>Суп из дрожжей </a:t>
            </a:r>
          </a:p>
          <a:p>
            <a:pPr lvl="0"/>
            <a:r>
              <a:rPr lang="ru-RU" dirty="0">
                <a:latin typeface="Monotype Corsiva" panose="03010101010201010101" pitchFamily="66" charset="0"/>
              </a:rPr>
              <a:t>Соевое молоко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41086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TM04033921[[fn=Дамаск]]</Template>
  <TotalTime>87</TotalTime>
  <Words>109</Words>
  <Application>Microsoft Office PowerPoint</Application>
  <PresentationFormat>Широкоэкранный</PresentationFormat>
  <Paragraphs>15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Bookman Old Style</vt:lpstr>
      <vt:lpstr>Monotype Corsiva</vt:lpstr>
      <vt:lpstr>Rockwell</vt:lpstr>
      <vt:lpstr>Damask</vt:lpstr>
      <vt:lpstr>«Блокадный свет»</vt:lpstr>
      <vt:lpstr>« С чего начинается Родина?»</vt:lpstr>
      <vt:lpstr>Презентация PowerPoint</vt:lpstr>
      <vt:lpstr>Санкт-Петербург, Ленинград, Петроград</vt:lpstr>
      <vt:lpstr>Презентация PowerPoint</vt:lpstr>
      <vt:lpstr>Презентация PowerPoint</vt:lpstr>
      <vt:lpstr>Презентация PowerPoint</vt:lpstr>
      <vt:lpstr>Блокадный хлеб</vt:lpstr>
      <vt:lpstr>Из меню столовой лета 1942 года</vt:lpstr>
      <vt:lpstr>Дорога жизни</vt:lpstr>
      <vt:lpstr>Медаль  « За оборону Ленинграда»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«Блокадный свет»</dc:title>
  <dc:creator>Кованина Наталья Евгеньевна</dc:creator>
  <cp:lastModifiedBy>Кованина Наталья Евгеньевна</cp:lastModifiedBy>
  <cp:revision>15</cp:revision>
  <dcterms:created xsi:type="dcterms:W3CDTF">2021-01-26T19:32:06Z</dcterms:created>
  <dcterms:modified xsi:type="dcterms:W3CDTF">2021-01-26T20:59:19Z</dcterms:modified>
</cp:coreProperties>
</file>