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5"/>
  </p:notesMasterIdLst>
  <p:sldIdLst>
    <p:sldId id="258" r:id="rId2"/>
    <p:sldId id="260" r:id="rId3"/>
    <p:sldId id="496" r:id="rId4"/>
    <p:sldId id="269" r:id="rId5"/>
    <p:sldId id="271" r:id="rId6"/>
    <p:sldId id="275" r:id="rId7"/>
    <p:sldId id="488" r:id="rId8"/>
    <p:sldId id="489" r:id="rId9"/>
    <p:sldId id="461" r:id="rId10"/>
    <p:sldId id="465" r:id="rId11"/>
    <p:sldId id="466" r:id="rId12"/>
    <p:sldId id="467" r:id="rId13"/>
    <p:sldId id="462" r:id="rId14"/>
    <p:sldId id="468" r:id="rId15"/>
    <p:sldId id="469" r:id="rId16"/>
    <p:sldId id="457" r:id="rId17"/>
    <p:sldId id="478" r:id="rId18"/>
    <p:sldId id="479" r:id="rId19"/>
    <p:sldId id="389" r:id="rId20"/>
    <p:sldId id="475" r:id="rId21"/>
    <p:sldId id="504" r:id="rId22"/>
    <p:sldId id="505" r:id="rId23"/>
    <p:sldId id="506" r:id="rId24"/>
    <p:sldId id="507" r:id="rId25"/>
    <p:sldId id="497" r:id="rId26"/>
    <p:sldId id="508" r:id="rId27"/>
    <p:sldId id="509" r:id="rId28"/>
    <p:sldId id="510" r:id="rId29"/>
    <p:sldId id="511" r:id="rId30"/>
    <p:sldId id="501" r:id="rId31"/>
    <p:sldId id="502" r:id="rId32"/>
    <p:sldId id="503" r:id="rId33"/>
    <p:sldId id="50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64" autoAdjust="0"/>
    <p:restoredTop sz="96404" autoAdjust="0"/>
  </p:normalViewPr>
  <p:slideViewPr>
    <p:cSldViewPr>
      <p:cViewPr varScale="1">
        <p:scale>
          <a:sx n="116" d="100"/>
          <a:sy n="116" d="100"/>
        </p:scale>
        <p:origin x="146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9" d="100"/>
        <a:sy n="39" d="100"/>
      </p:scale>
      <p:origin x="0" y="36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3E953-A17B-4572-A97E-8F99CD08DB91}" type="datetimeFigureOut">
              <a:rPr lang="ru-RU" smtClean="0"/>
              <a:pPr/>
              <a:t>29.03.2024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9211A-5E69-4A8D-8064-9EEF9F8FB7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3133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9211A-5E69-4A8D-8064-9EEF9F8FB75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20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77" y="4267200"/>
            <a:ext cx="9140825" cy="2590800"/>
            <a:chOff x="2" y="2688"/>
            <a:chExt cx="5758" cy="1632"/>
          </a:xfrm>
        </p:grpSpPr>
        <p:sp>
          <p:nvSpPr>
            <p:cNvPr id="2051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2052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7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8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59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1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2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3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064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2065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6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7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8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69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0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1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2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3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4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5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6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7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8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79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0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1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2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083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084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5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6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7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8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89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0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1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2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3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4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5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6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7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8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099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0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2101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2102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3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4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5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6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7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2108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2109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110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111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112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2113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</p:grpSp>
        </p:grpSp>
      </p:grpSp>
      <p:sp>
        <p:nvSpPr>
          <p:cNvPr id="211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6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211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2116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117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2118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740A52E-C093-4138-8581-10F57185EB1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911568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4" grpId="0"/>
      <p:bldP spid="211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11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1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1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8EFA6C-E119-4FF9-8DC2-083E554F4D18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380302"/>
      </p:ext>
    </p:extLst>
  </p:cSld>
  <p:clrMapOvr>
    <a:masterClrMapping/>
  </p:clrMapOvr>
  <p:transition spd="slow"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567D66-56F5-40ED-9A36-19CC3D44539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846240"/>
      </p:ext>
    </p:extLst>
  </p:cSld>
  <p:clrMapOvr>
    <a:masterClrMapping/>
  </p:clrMapOvr>
  <p:transition spd="slow"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D7F6FAA-C9D2-45EB-8CB8-F7105A326334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50826"/>
      </p:ext>
    </p:extLst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370935-2F22-4BAD-BAB4-709A2CAF7BE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6667991"/>
      </p:ext>
    </p:extLst>
  </p:cSld>
  <p:clrMapOvr>
    <a:masterClrMapping/>
  </p:clrMapOvr>
  <p:transition spd="slow"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1F267-0B42-4A96-940D-A8BD63260A81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102579"/>
      </p:ext>
    </p:extLst>
  </p:cSld>
  <p:clrMapOvr>
    <a:masterClrMapping/>
  </p:clrMapOvr>
  <p:transition spd="slow"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F45B9F-48CA-443C-B06A-9020E3C6AB2D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014403"/>
      </p:ext>
    </p:extLst>
  </p:cSld>
  <p:clrMapOvr>
    <a:masterClrMapping/>
  </p:clrMapOvr>
  <p:transition spd="slow"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5923-0A93-4358-B85C-70DDB7482595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09319"/>
      </p:ext>
    </p:extLst>
  </p:cSld>
  <p:clrMapOvr>
    <a:masterClrMapping/>
  </p:clrMapOvr>
  <p:transition spd="slow"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98A51-87ED-438C-ACB3-A27920336BD6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78737"/>
      </p:ext>
    </p:extLst>
  </p:cSld>
  <p:clrMapOvr>
    <a:masterClrMapping/>
  </p:clrMapOvr>
  <p:transition spd="slow"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157164-FCE5-4989-A83B-951F0BD8578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07173"/>
      </p:ext>
    </p:extLst>
  </p:cSld>
  <p:clrMapOvr>
    <a:masterClrMapping/>
  </p:clrMapOvr>
  <p:transition spd="slow"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C0253-EB89-46F0-97CA-DD0F32A185D9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925785"/>
      </p:ext>
    </p:extLst>
  </p:cSld>
  <p:clrMapOvr>
    <a:masterClrMapping/>
  </p:clrMapOvr>
  <p:transition spd="slow"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9D826-EFF8-441D-88C2-6CDF51E5770E}" type="slidenum">
              <a:rPr lang="ru-RU">
                <a:solidFill>
                  <a:srgbClr val="FFFFFF"/>
                </a:solidFill>
              </a:rPr>
              <a:pPr/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707567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2"/>
          <p:cNvSpPr>
            <a:spLocks/>
          </p:cNvSpPr>
          <p:nvPr/>
        </p:nvSpPr>
        <p:spPr bwMode="hidden">
          <a:xfrm>
            <a:off x="6627814" y="6429375"/>
            <a:ext cx="285751" cy="209550"/>
          </a:xfrm>
          <a:custGeom>
            <a:avLst/>
            <a:gdLst>
              <a:gd name="T0" fmla="*/ 0 w 179"/>
              <a:gd name="T1" fmla="*/ 132 h 132"/>
              <a:gd name="T2" fmla="*/ 29 w 179"/>
              <a:gd name="T3" fmla="*/ 132 h 132"/>
              <a:gd name="T4" fmla="*/ 77 w 179"/>
              <a:gd name="T5" fmla="*/ 108 h 132"/>
              <a:gd name="T6" fmla="*/ 119 w 179"/>
              <a:gd name="T7" fmla="*/ 78 h 132"/>
              <a:gd name="T8" fmla="*/ 155 w 179"/>
              <a:gd name="T9" fmla="*/ 48 h 132"/>
              <a:gd name="T10" fmla="*/ 179 w 179"/>
              <a:gd name="T11" fmla="*/ 12 h 132"/>
              <a:gd name="T12" fmla="*/ 173 w 179"/>
              <a:gd name="T13" fmla="*/ 6 h 132"/>
              <a:gd name="T14" fmla="*/ 167 w 179"/>
              <a:gd name="T15" fmla="*/ 0 h 132"/>
              <a:gd name="T16" fmla="*/ 137 w 179"/>
              <a:gd name="T17" fmla="*/ 42 h 132"/>
              <a:gd name="T18" fmla="*/ 101 w 179"/>
              <a:gd name="T19" fmla="*/ 78 h 132"/>
              <a:gd name="T20" fmla="*/ 53 w 179"/>
              <a:gd name="T21" fmla="*/ 108 h 132"/>
              <a:gd name="T22" fmla="*/ 0 w 179"/>
              <a:gd name="T23" fmla="*/ 132 h 132"/>
              <a:gd name="T24" fmla="*/ 0 w 179"/>
              <a:gd name="T25" fmla="*/ 132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7" y="4267200"/>
            <a:ext cx="9140825" cy="2590800"/>
            <a:chOff x="2" y="2688"/>
            <a:chExt cx="5758" cy="1632"/>
          </a:xfrm>
        </p:grpSpPr>
        <p:sp>
          <p:nvSpPr>
            <p:cNvPr id="102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>
                <a:gd name="T0" fmla="*/ 5740 w 5740"/>
                <a:gd name="T1" fmla="*/ 4316 h 4316"/>
                <a:gd name="T2" fmla="*/ 0 w 5740"/>
                <a:gd name="T3" fmla="*/ 4316 h 4316"/>
                <a:gd name="T4" fmla="*/ 0 w 5740"/>
                <a:gd name="T5" fmla="*/ 0 h 4316"/>
                <a:gd name="T6" fmla="*/ 5740 w 5740"/>
                <a:gd name="T7" fmla="*/ 0 h 4316"/>
                <a:gd name="T8" fmla="*/ 5740 w 5740"/>
                <a:gd name="T9" fmla="*/ 4316 h 4316"/>
                <a:gd name="T10" fmla="*/ 5740 w 5740"/>
                <a:gd name="T11" fmla="*/ 4316 h 4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grpSp>
          <p:nvGrpSpPr>
            <p:cNvPr id="1029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03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>
                  <a:gd name="T0" fmla="*/ 376 w 382"/>
                  <a:gd name="T1" fmla="*/ 12 h 161"/>
                  <a:gd name="T2" fmla="*/ 257 w 382"/>
                  <a:gd name="T3" fmla="*/ 24 h 161"/>
                  <a:gd name="T4" fmla="*/ 149 w 382"/>
                  <a:gd name="T5" fmla="*/ 54 h 161"/>
                  <a:gd name="T6" fmla="*/ 101 w 382"/>
                  <a:gd name="T7" fmla="*/ 77 h 161"/>
                  <a:gd name="T8" fmla="*/ 59 w 382"/>
                  <a:gd name="T9" fmla="*/ 101 h 161"/>
                  <a:gd name="T10" fmla="*/ 24 w 382"/>
                  <a:gd name="T11" fmla="*/ 131 h 161"/>
                  <a:gd name="T12" fmla="*/ 0 w 382"/>
                  <a:gd name="T13" fmla="*/ 161 h 161"/>
                  <a:gd name="T14" fmla="*/ 0 w 382"/>
                  <a:gd name="T15" fmla="*/ 137 h 161"/>
                  <a:gd name="T16" fmla="*/ 29 w 382"/>
                  <a:gd name="T17" fmla="*/ 107 h 161"/>
                  <a:gd name="T18" fmla="*/ 65 w 382"/>
                  <a:gd name="T19" fmla="*/ 83 h 161"/>
                  <a:gd name="T20" fmla="*/ 155 w 382"/>
                  <a:gd name="T21" fmla="*/ 36 h 161"/>
                  <a:gd name="T22" fmla="*/ 257 w 382"/>
                  <a:gd name="T23" fmla="*/ 12 h 161"/>
                  <a:gd name="T24" fmla="*/ 376 w 382"/>
                  <a:gd name="T25" fmla="*/ 0 h 161"/>
                  <a:gd name="T26" fmla="*/ 376 w 382"/>
                  <a:gd name="T27" fmla="*/ 0 h 161"/>
                  <a:gd name="T28" fmla="*/ 382 w 382"/>
                  <a:gd name="T29" fmla="*/ 0 h 161"/>
                  <a:gd name="T30" fmla="*/ 382 w 382"/>
                  <a:gd name="T31" fmla="*/ 12 h 161"/>
                  <a:gd name="T32" fmla="*/ 376 w 382"/>
                  <a:gd name="T33" fmla="*/ 12 h 161"/>
                  <a:gd name="T34" fmla="*/ 376 w 382"/>
                  <a:gd name="T35" fmla="*/ 12 h 161"/>
                  <a:gd name="T36" fmla="*/ 376 w 382"/>
                  <a:gd name="T37" fmla="*/ 12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>
                  <a:gd name="T0" fmla="*/ 257 w 443"/>
                  <a:gd name="T1" fmla="*/ 54 h 66"/>
                  <a:gd name="T2" fmla="*/ 353 w 443"/>
                  <a:gd name="T3" fmla="*/ 48 h 66"/>
                  <a:gd name="T4" fmla="*/ 443 w 443"/>
                  <a:gd name="T5" fmla="*/ 24 h 66"/>
                  <a:gd name="T6" fmla="*/ 443 w 443"/>
                  <a:gd name="T7" fmla="*/ 36 h 66"/>
                  <a:gd name="T8" fmla="*/ 353 w 443"/>
                  <a:gd name="T9" fmla="*/ 60 h 66"/>
                  <a:gd name="T10" fmla="*/ 257 w 443"/>
                  <a:gd name="T11" fmla="*/ 66 h 66"/>
                  <a:gd name="T12" fmla="*/ 186 w 443"/>
                  <a:gd name="T13" fmla="*/ 60 h 66"/>
                  <a:gd name="T14" fmla="*/ 120 w 443"/>
                  <a:gd name="T15" fmla="*/ 48 h 66"/>
                  <a:gd name="T16" fmla="*/ 60 w 443"/>
                  <a:gd name="T17" fmla="*/ 36 h 66"/>
                  <a:gd name="T18" fmla="*/ 0 w 443"/>
                  <a:gd name="T19" fmla="*/ 12 h 66"/>
                  <a:gd name="T20" fmla="*/ 0 w 443"/>
                  <a:gd name="T21" fmla="*/ 0 h 66"/>
                  <a:gd name="T22" fmla="*/ 54 w 443"/>
                  <a:gd name="T23" fmla="*/ 24 h 66"/>
                  <a:gd name="T24" fmla="*/ 120 w 443"/>
                  <a:gd name="T25" fmla="*/ 36 h 66"/>
                  <a:gd name="T26" fmla="*/ 186 w 443"/>
                  <a:gd name="T27" fmla="*/ 48 h 66"/>
                  <a:gd name="T28" fmla="*/ 257 w 443"/>
                  <a:gd name="T29" fmla="*/ 54 h 66"/>
                  <a:gd name="T30" fmla="*/ 257 w 443"/>
                  <a:gd name="T31" fmla="*/ 5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>
                  <a:gd name="T0" fmla="*/ 12 w 89"/>
                  <a:gd name="T1" fmla="*/ 66 h 216"/>
                  <a:gd name="T2" fmla="*/ 18 w 89"/>
                  <a:gd name="T3" fmla="*/ 108 h 216"/>
                  <a:gd name="T4" fmla="*/ 36 w 89"/>
                  <a:gd name="T5" fmla="*/ 144 h 216"/>
                  <a:gd name="T6" fmla="*/ 60 w 89"/>
                  <a:gd name="T7" fmla="*/ 180 h 216"/>
                  <a:gd name="T8" fmla="*/ 89 w 89"/>
                  <a:gd name="T9" fmla="*/ 216 h 216"/>
                  <a:gd name="T10" fmla="*/ 72 w 89"/>
                  <a:gd name="T11" fmla="*/ 216 h 216"/>
                  <a:gd name="T12" fmla="*/ 42 w 89"/>
                  <a:gd name="T13" fmla="*/ 180 h 216"/>
                  <a:gd name="T14" fmla="*/ 18 w 89"/>
                  <a:gd name="T15" fmla="*/ 144 h 216"/>
                  <a:gd name="T16" fmla="*/ 6 w 89"/>
                  <a:gd name="T17" fmla="*/ 108 h 216"/>
                  <a:gd name="T18" fmla="*/ 0 w 89"/>
                  <a:gd name="T19" fmla="*/ 66 h 216"/>
                  <a:gd name="T20" fmla="*/ 0 w 89"/>
                  <a:gd name="T21" fmla="*/ 30 h 216"/>
                  <a:gd name="T22" fmla="*/ 12 w 89"/>
                  <a:gd name="T23" fmla="*/ 0 h 216"/>
                  <a:gd name="T24" fmla="*/ 30 w 89"/>
                  <a:gd name="T25" fmla="*/ 0 h 216"/>
                  <a:gd name="T26" fmla="*/ 18 w 89"/>
                  <a:gd name="T27" fmla="*/ 30 h 216"/>
                  <a:gd name="T28" fmla="*/ 12 w 89"/>
                  <a:gd name="T29" fmla="*/ 66 h 216"/>
                  <a:gd name="T30" fmla="*/ 12 w 89"/>
                  <a:gd name="T31" fmla="*/ 6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>
                  <a:gd name="T0" fmla="*/ 382 w 747"/>
                  <a:gd name="T1" fmla="*/ 443 h 461"/>
                  <a:gd name="T2" fmla="*/ 311 w 747"/>
                  <a:gd name="T3" fmla="*/ 437 h 461"/>
                  <a:gd name="T4" fmla="*/ 245 w 747"/>
                  <a:gd name="T5" fmla="*/ 425 h 461"/>
                  <a:gd name="T6" fmla="*/ 185 w 747"/>
                  <a:gd name="T7" fmla="*/ 407 h 461"/>
                  <a:gd name="T8" fmla="*/ 131 w 747"/>
                  <a:gd name="T9" fmla="*/ 383 h 461"/>
                  <a:gd name="T10" fmla="*/ 83 w 747"/>
                  <a:gd name="T11" fmla="*/ 347 h 461"/>
                  <a:gd name="T12" fmla="*/ 53 w 747"/>
                  <a:gd name="T13" fmla="*/ 311 h 461"/>
                  <a:gd name="T14" fmla="*/ 30 w 747"/>
                  <a:gd name="T15" fmla="*/ 269 h 461"/>
                  <a:gd name="T16" fmla="*/ 24 w 747"/>
                  <a:gd name="T17" fmla="*/ 227 h 461"/>
                  <a:gd name="T18" fmla="*/ 30 w 747"/>
                  <a:gd name="T19" fmla="*/ 185 h 461"/>
                  <a:gd name="T20" fmla="*/ 53 w 747"/>
                  <a:gd name="T21" fmla="*/ 143 h 461"/>
                  <a:gd name="T22" fmla="*/ 83 w 747"/>
                  <a:gd name="T23" fmla="*/ 107 h 461"/>
                  <a:gd name="T24" fmla="*/ 131 w 747"/>
                  <a:gd name="T25" fmla="*/ 77 h 461"/>
                  <a:gd name="T26" fmla="*/ 185 w 747"/>
                  <a:gd name="T27" fmla="*/ 47 h 461"/>
                  <a:gd name="T28" fmla="*/ 245 w 747"/>
                  <a:gd name="T29" fmla="*/ 30 h 461"/>
                  <a:gd name="T30" fmla="*/ 311 w 747"/>
                  <a:gd name="T31" fmla="*/ 18 h 461"/>
                  <a:gd name="T32" fmla="*/ 382 w 747"/>
                  <a:gd name="T33" fmla="*/ 12 h 461"/>
                  <a:gd name="T34" fmla="*/ 478 w 747"/>
                  <a:gd name="T35" fmla="*/ 18 h 461"/>
                  <a:gd name="T36" fmla="*/ 562 w 747"/>
                  <a:gd name="T37" fmla="*/ 41 h 461"/>
                  <a:gd name="T38" fmla="*/ 562 w 747"/>
                  <a:gd name="T39" fmla="*/ 36 h 461"/>
                  <a:gd name="T40" fmla="*/ 562 w 747"/>
                  <a:gd name="T41" fmla="*/ 30 h 461"/>
                  <a:gd name="T42" fmla="*/ 478 w 747"/>
                  <a:gd name="T43" fmla="*/ 6 h 461"/>
                  <a:gd name="T44" fmla="*/ 382 w 747"/>
                  <a:gd name="T45" fmla="*/ 0 h 461"/>
                  <a:gd name="T46" fmla="*/ 305 w 747"/>
                  <a:gd name="T47" fmla="*/ 6 h 461"/>
                  <a:gd name="T48" fmla="*/ 233 w 747"/>
                  <a:gd name="T49" fmla="*/ 18 h 461"/>
                  <a:gd name="T50" fmla="*/ 167 w 747"/>
                  <a:gd name="T51" fmla="*/ 41 h 461"/>
                  <a:gd name="T52" fmla="*/ 113 w 747"/>
                  <a:gd name="T53" fmla="*/ 65 h 461"/>
                  <a:gd name="T54" fmla="*/ 65 w 747"/>
                  <a:gd name="T55" fmla="*/ 101 h 461"/>
                  <a:gd name="T56" fmla="*/ 30 w 747"/>
                  <a:gd name="T57" fmla="*/ 137 h 461"/>
                  <a:gd name="T58" fmla="*/ 6 w 747"/>
                  <a:gd name="T59" fmla="*/ 179 h 461"/>
                  <a:gd name="T60" fmla="*/ 0 w 747"/>
                  <a:gd name="T61" fmla="*/ 227 h 461"/>
                  <a:gd name="T62" fmla="*/ 6 w 747"/>
                  <a:gd name="T63" fmla="*/ 275 h 461"/>
                  <a:gd name="T64" fmla="*/ 30 w 747"/>
                  <a:gd name="T65" fmla="*/ 317 h 461"/>
                  <a:gd name="T66" fmla="*/ 65 w 747"/>
                  <a:gd name="T67" fmla="*/ 359 h 461"/>
                  <a:gd name="T68" fmla="*/ 113 w 747"/>
                  <a:gd name="T69" fmla="*/ 395 h 461"/>
                  <a:gd name="T70" fmla="*/ 167 w 747"/>
                  <a:gd name="T71" fmla="*/ 419 h 461"/>
                  <a:gd name="T72" fmla="*/ 233 w 747"/>
                  <a:gd name="T73" fmla="*/ 443 h 461"/>
                  <a:gd name="T74" fmla="*/ 305 w 747"/>
                  <a:gd name="T75" fmla="*/ 455 h 461"/>
                  <a:gd name="T76" fmla="*/ 382 w 747"/>
                  <a:gd name="T77" fmla="*/ 461 h 461"/>
                  <a:gd name="T78" fmla="*/ 448 w 747"/>
                  <a:gd name="T79" fmla="*/ 455 h 461"/>
                  <a:gd name="T80" fmla="*/ 508 w 747"/>
                  <a:gd name="T81" fmla="*/ 449 h 461"/>
                  <a:gd name="T82" fmla="*/ 609 w 747"/>
                  <a:gd name="T83" fmla="*/ 413 h 461"/>
                  <a:gd name="T84" fmla="*/ 657 w 747"/>
                  <a:gd name="T85" fmla="*/ 389 h 461"/>
                  <a:gd name="T86" fmla="*/ 693 w 747"/>
                  <a:gd name="T87" fmla="*/ 359 h 461"/>
                  <a:gd name="T88" fmla="*/ 723 w 747"/>
                  <a:gd name="T89" fmla="*/ 329 h 461"/>
                  <a:gd name="T90" fmla="*/ 747 w 747"/>
                  <a:gd name="T91" fmla="*/ 293 h 461"/>
                  <a:gd name="T92" fmla="*/ 741 w 747"/>
                  <a:gd name="T93" fmla="*/ 287 h 461"/>
                  <a:gd name="T94" fmla="*/ 729 w 747"/>
                  <a:gd name="T95" fmla="*/ 281 h 461"/>
                  <a:gd name="T96" fmla="*/ 711 w 747"/>
                  <a:gd name="T97" fmla="*/ 317 h 461"/>
                  <a:gd name="T98" fmla="*/ 681 w 747"/>
                  <a:gd name="T99" fmla="*/ 347 h 461"/>
                  <a:gd name="T100" fmla="*/ 645 w 747"/>
                  <a:gd name="T101" fmla="*/ 377 h 461"/>
                  <a:gd name="T102" fmla="*/ 604 w 747"/>
                  <a:gd name="T103" fmla="*/ 401 h 461"/>
                  <a:gd name="T104" fmla="*/ 502 w 747"/>
                  <a:gd name="T105" fmla="*/ 431 h 461"/>
                  <a:gd name="T106" fmla="*/ 442 w 747"/>
                  <a:gd name="T107" fmla="*/ 443 h 461"/>
                  <a:gd name="T108" fmla="*/ 382 w 747"/>
                  <a:gd name="T109" fmla="*/ 443 h 461"/>
                  <a:gd name="T110" fmla="*/ 382 w 747"/>
                  <a:gd name="T111" fmla="*/ 44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>
                  <a:gd name="T0" fmla="*/ 0 w 96"/>
                  <a:gd name="T1" fmla="*/ 0 h 30"/>
                  <a:gd name="T2" fmla="*/ 0 w 96"/>
                  <a:gd name="T3" fmla="*/ 12 h 30"/>
                  <a:gd name="T4" fmla="*/ 48 w 96"/>
                  <a:gd name="T5" fmla="*/ 18 h 30"/>
                  <a:gd name="T6" fmla="*/ 96 w 96"/>
                  <a:gd name="T7" fmla="*/ 30 h 30"/>
                  <a:gd name="T8" fmla="*/ 96 w 96"/>
                  <a:gd name="T9" fmla="*/ 24 h 30"/>
                  <a:gd name="T10" fmla="*/ 96 w 96"/>
                  <a:gd name="T11" fmla="*/ 18 h 30"/>
                  <a:gd name="T12" fmla="*/ 48 w 96"/>
                  <a:gd name="T13" fmla="*/ 12 h 30"/>
                  <a:gd name="T14" fmla="*/ 0 w 96"/>
                  <a:gd name="T15" fmla="*/ 0 h 30"/>
                  <a:gd name="T16" fmla="*/ 0 w 96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04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04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4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>
                  <a:gd name="T0" fmla="*/ 6 w 448"/>
                  <a:gd name="T1" fmla="*/ 6 h 186"/>
                  <a:gd name="T2" fmla="*/ 78 w 448"/>
                  <a:gd name="T3" fmla="*/ 12 h 186"/>
                  <a:gd name="T4" fmla="*/ 150 w 448"/>
                  <a:gd name="T5" fmla="*/ 18 h 186"/>
                  <a:gd name="T6" fmla="*/ 215 w 448"/>
                  <a:gd name="T7" fmla="*/ 36 h 186"/>
                  <a:gd name="T8" fmla="*/ 275 w 448"/>
                  <a:gd name="T9" fmla="*/ 60 h 186"/>
                  <a:gd name="T10" fmla="*/ 329 w 448"/>
                  <a:gd name="T11" fmla="*/ 84 h 186"/>
                  <a:gd name="T12" fmla="*/ 377 w 448"/>
                  <a:gd name="T13" fmla="*/ 114 h 186"/>
                  <a:gd name="T14" fmla="*/ 419 w 448"/>
                  <a:gd name="T15" fmla="*/ 150 h 186"/>
                  <a:gd name="T16" fmla="*/ 448 w 448"/>
                  <a:gd name="T17" fmla="*/ 186 h 186"/>
                  <a:gd name="T18" fmla="*/ 448 w 448"/>
                  <a:gd name="T19" fmla="*/ 162 h 186"/>
                  <a:gd name="T20" fmla="*/ 413 w 448"/>
                  <a:gd name="T21" fmla="*/ 126 h 186"/>
                  <a:gd name="T22" fmla="*/ 371 w 448"/>
                  <a:gd name="T23" fmla="*/ 96 h 186"/>
                  <a:gd name="T24" fmla="*/ 323 w 448"/>
                  <a:gd name="T25" fmla="*/ 66 h 186"/>
                  <a:gd name="T26" fmla="*/ 269 w 448"/>
                  <a:gd name="T27" fmla="*/ 48 h 186"/>
                  <a:gd name="T28" fmla="*/ 144 w 448"/>
                  <a:gd name="T29" fmla="*/ 12 h 186"/>
                  <a:gd name="T30" fmla="*/ 78 w 448"/>
                  <a:gd name="T31" fmla="*/ 6 h 186"/>
                  <a:gd name="T32" fmla="*/ 6 w 448"/>
                  <a:gd name="T33" fmla="*/ 0 h 186"/>
                  <a:gd name="T34" fmla="*/ 0 w 448"/>
                  <a:gd name="T35" fmla="*/ 0 h 186"/>
                  <a:gd name="T36" fmla="*/ 0 w 448"/>
                  <a:gd name="T37" fmla="*/ 0 h 186"/>
                  <a:gd name="T38" fmla="*/ 0 w 448"/>
                  <a:gd name="T39" fmla="*/ 6 h 186"/>
                  <a:gd name="T40" fmla="*/ 0 w 448"/>
                  <a:gd name="T41" fmla="*/ 6 h 186"/>
                  <a:gd name="T42" fmla="*/ 6 w 448"/>
                  <a:gd name="T43" fmla="*/ 6 h 186"/>
                  <a:gd name="T44" fmla="*/ 6 w 448"/>
                  <a:gd name="T45" fmla="*/ 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>
                  <a:gd name="T0" fmla="*/ 23 w 890"/>
                  <a:gd name="T1" fmla="*/ 276 h 462"/>
                  <a:gd name="T2" fmla="*/ 29 w 890"/>
                  <a:gd name="T3" fmla="*/ 222 h 462"/>
                  <a:gd name="T4" fmla="*/ 59 w 890"/>
                  <a:gd name="T5" fmla="*/ 174 h 462"/>
                  <a:gd name="T6" fmla="*/ 95 w 890"/>
                  <a:gd name="T7" fmla="*/ 132 h 462"/>
                  <a:gd name="T8" fmla="*/ 149 w 890"/>
                  <a:gd name="T9" fmla="*/ 96 h 462"/>
                  <a:gd name="T10" fmla="*/ 209 w 890"/>
                  <a:gd name="T11" fmla="*/ 60 h 462"/>
                  <a:gd name="T12" fmla="*/ 281 w 890"/>
                  <a:gd name="T13" fmla="*/ 36 h 462"/>
                  <a:gd name="T14" fmla="*/ 364 w 890"/>
                  <a:gd name="T15" fmla="*/ 24 h 462"/>
                  <a:gd name="T16" fmla="*/ 448 w 890"/>
                  <a:gd name="T17" fmla="*/ 18 h 462"/>
                  <a:gd name="T18" fmla="*/ 532 w 890"/>
                  <a:gd name="T19" fmla="*/ 24 h 462"/>
                  <a:gd name="T20" fmla="*/ 609 w 890"/>
                  <a:gd name="T21" fmla="*/ 36 h 462"/>
                  <a:gd name="T22" fmla="*/ 681 w 890"/>
                  <a:gd name="T23" fmla="*/ 60 h 462"/>
                  <a:gd name="T24" fmla="*/ 741 w 890"/>
                  <a:gd name="T25" fmla="*/ 96 h 462"/>
                  <a:gd name="T26" fmla="*/ 795 w 890"/>
                  <a:gd name="T27" fmla="*/ 132 h 462"/>
                  <a:gd name="T28" fmla="*/ 831 w 890"/>
                  <a:gd name="T29" fmla="*/ 174 h 462"/>
                  <a:gd name="T30" fmla="*/ 861 w 890"/>
                  <a:gd name="T31" fmla="*/ 222 h 462"/>
                  <a:gd name="T32" fmla="*/ 867 w 890"/>
                  <a:gd name="T33" fmla="*/ 276 h 462"/>
                  <a:gd name="T34" fmla="*/ 855 w 890"/>
                  <a:gd name="T35" fmla="*/ 330 h 462"/>
                  <a:gd name="T36" fmla="*/ 831 w 890"/>
                  <a:gd name="T37" fmla="*/ 378 h 462"/>
                  <a:gd name="T38" fmla="*/ 783 w 890"/>
                  <a:gd name="T39" fmla="*/ 426 h 462"/>
                  <a:gd name="T40" fmla="*/ 723 w 890"/>
                  <a:gd name="T41" fmla="*/ 462 h 462"/>
                  <a:gd name="T42" fmla="*/ 765 w 890"/>
                  <a:gd name="T43" fmla="*/ 462 h 462"/>
                  <a:gd name="T44" fmla="*/ 819 w 890"/>
                  <a:gd name="T45" fmla="*/ 426 h 462"/>
                  <a:gd name="T46" fmla="*/ 855 w 890"/>
                  <a:gd name="T47" fmla="*/ 378 h 462"/>
                  <a:gd name="T48" fmla="*/ 884 w 890"/>
                  <a:gd name="T49" fmla="*/ 330 h 462"/>
                  <a:gd name="T50" fmla="*/ 890 w 890"/>
                  <a:gd name="T51" fmla="*/ 276 h 462"/>
                  <a:gd name="T52" fmla="*/ 884 w 890"/>
                  <a:gd name="T53" fmla="*/ 222 h 462"/>
                  <a:gd name="T54" fmla="*/ 855 w 890"/>
                  <a:gd name="T55" fmla="*/ 168 h 462"/>
                  <a:gd name="T56" fmla="*/ 813 w 890"/>
                  <a:gd name="T57" fmla="*/ 120 h 462"/>
                  <a:gd name="T58" fmla="*/ 759 w 890"/>
                  <a:gd name="T59" fmla="*/ 84 h 462"/>
                  <a:gd name="T60" fmla="*/ 693 w 890"/>
                  <a:gd name="T61" fmla="*/ 48 h 462"/>
                  <a:gd name="T62" fmla="*/ 621 w 890"/>
                  <a:gd name="T63" fmla="*/ 24 h 462"/>
                  <a:gd name="T64" fmla="*/ 538 w 890"/>
                  <a:gd name="T65" fmla="*/ 6 h 462"/>
                  <a:gd name="T66" fmla="*/ 448 w 890"/>
                  <a:gd name="T67" fmla="*/ 0 h 462"/>
                  <a:gd name="T68" fmla="*/ 358 w 890"/>
                  <a:gd name="T69" fmla="*/ 6 h 462"/>
                  <a:gd name="T70" fmla="*/ 275 w 890"/>
                  <a:gd name="T71" fmla="*/ 24 h 462"/>
                  <a:gd name="T72" fmla="*/ 197 w 890"/>
                  <a:gd name="T73" fmla="*/ 48 h 462"/>
                  <a:gd name="T74" fmla="*/ 131 w 890"/>
                  <a:gd name="T75" fmla="*/ 84 h 462"/>
                  <a:gd name="T76" fmla="*/ 77 w 890"/>
                  <a:gd name="T77" fmla="*/ 120 h 462"/>
                  <a:gd name="T78" fmla="*/ 35 w 890"/>
                  <a:gd name="T79" fmla="*/ 168 h 462"/>
                  <a:gd name="T80" fmla="*/ 12 w 890"/>
                  <a:gd name="T81" fmla="*/ 222 h 462"/>
                  <a:gd name="T82" fmla="*/ 0 w 890"/>
                  <a:gd name="T83" fmla="*/ 276 h 462"/>
                  <a:gd name="T84" fmla="*/ 6 w 890"/>
                  <a:gd name="T85" fmla="*/ 330 h 462"/>
                  <a:gd name="T86" fmla="*/ 35 w 890"/>
                  <a:gd name="T87" fmla="*/ 378 h 462"/>
                  <a:gd name="T88" fmla="*/ 71 w 890"/>
                  <a:gd name="T89" fmla="*/ 426 h 462"/>
                  <a:gd name="T90" fmla="*/ 125 w 890"/>
                  <a:gd name="T91" fmla="*/ 462 h 462"/>
                  <a:gd name="T92" fmla="*/ 167 w 890"/>
                  <a:gd name="T93" fmla="*/ 462 h 462"/>
                  <a:gd name="T94" fmla="*/ 107 w 890"/>
                  <a:gd name="T95" fmla="*/ 426 h 462"/>
                  <a:gd name="T96" fmla="*/ 59 w 890"/>
                  <a:gd name="T97" fmla="*/ 378 h 462"/>
                  <a:gd name="T98" fmla="*/ 35 w 890"/>
                  <a:gd name="T99" fmla="*/ 330 h 462"/>
                  <a:gd name="T100" fmla="*/ 23 w 890"/>
                  <a:gd name="T101" fmla="*/ 276 h 462"/>
                  <a:gd name="T102" fmla="*/ 23 w 890"/>
                  <a:gd name="T103" fmla="*/ 276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>
                  <a:gd name="T0" fmla="*/ 18 w 406"/>
                  <a:gd name="T1" fmla="*/ 300 h 486"/>
                  <a:gd name="T2" fmla="*/ 24 w 406"/>
                  <a:gd name="T3" fmla="*/ 246 h 486"/>
                  <a:gd name="T4" fmla="*/ 48 w 406"/>
                  <a:gd name="T5" fmla="*/ 198 h 486"/>
                  <a:gd name="T6" fmla="*/ 83 w 406"/>
                  <a:gd name="T7" fmla="*/ 150 h 486"/>
                  <a:gd name="T8" fmla="*/ 131 w 406"/>
                  <a:gd name="T9" fmla="*/ 108 h 486"/>
                  <a:gd name="T10" fmla="*/ 185 w 406"/>
                  <a:gd name="T11" fmla="*/ 72 h 486"/>
                  <a:gd name="T12" fmla="*/ 251 w 406"/>
                  <a:gd name="T13" fmla="*/ 42 h 486"/>
                  <a:gd name="T14" fmla="*/ 329 w 406"/>
                  <a:gd name="T15" fmla="*/ 24 h 486"/>
                  <a:gd name="T16" fmla="*/ 406 w 406"/>
                  <a:gd name="T17" fmla="*/ 6 h 486"/>
                  <a:gd name="T18" fmla="*/ 406 w 406"/>
                  <a:gd name="T19" fmla="*/ 0 h 486"/>
                  <a:gd name="T20" fmla="*/ 323 w 406"/>
                  <a:gd name="T21" fmla="*/ 12 h 486"/>
                  <a:gd name="T22" fmla="*/ 245 w 406"/>
                  <a:gd name="T23" fmla="*/ 36 h 486"/>
                  <a:gd name="T24" fmla="*/ 179 w 406"/>
                  <a:gd name="T25" fmla="*/ 66 h 486"/>
                  <a:gd name="T26" fmla="*/ 119 w 406"/>
                  <a:gd name="T27" fmla="*/ 102 h 486"/>
                  <a:gd name="T28" fmla="*/ 72 w 406"/>
                  <a:gd name="T29" fmla="*/ 144 h 486"/>
                  <a:gd name="T30" fmla="*/ 30 w 406"/>
                  <a:gd name="T31" fmla="*/ 192 h 486"/>
                  <a:gd name="T32" fmla="*/ 6 w 406"/>
                  <a:gd name="T33" fmla="*/ 246 h 486"/>
                  <a:gd name="T34" fmla="*/ 0 w 406"/>
                  <a:gd name="T35" fmla="*/ 300 h 486"/>
                  <a:gd name="T36" fmla="*/ 6 w 406"/>
                  <a:gd name="T37" fmla="*/ 348 h 486"/>
                  <a:gd name="T38" fmla="*/ 30 w 406"/>
                  <a:gd name="T39" fmla="*/ 396 h 486"/>
                  <a:gd name="T40" fmla="*/ 66 w 406"/>
                  <a:gd name="T41" fmla="*/ 444 h 486"/>
                  <a:gd name="T42" fmla="*/ 107 w 406"/>
                  <a:gd name="T43" fmla="*/ 486 h 486"/>
                  <a:gd name="T44" fmla="*/ 131 w 406"/>
                  <a:gd name="T45" fmla="*/ 486 h 486"/>
                  <a:gd name="T46" fmla="*/ 83 w 406"/>
                  <a:gd name="T47" fmla="*/ 450 h 486"/>
                  <a:gd name="T48" fmla="*/ 48 w 406"/>
                  <a:gd name="T49" fmla="*/ 402 h 486"/>
                  <a:gd name="T50" fmla="*/ 24 w 406"/>
                  <a:gd name="T51" fmla="*/ 354 h 486"/>
                  <a:gd name="T52" fmla="*/ 18 w 406"/>
                  <a:gd name="T53" fmla="*/ 300 h 486"/>
                  <a:gd name="T54" fmla="*/ 18 w 406"/>
                  <a:gd name="T55" fmla="*/ 300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>
                  <a:gd name="T0" fmla="*/ 89 w 107"/>
                  <a:gd name="T1" fmla="*/ 84 h 252"/>
                  <a:gd name="T2" fmla="*/ 83 w 107"/>
                  <a:gd name="T3" fmla="*/ 132 h 252"/>
                  <a:gd name="T4" fmla="*/ 65 w 107"/>
                  <a:gd name="T5" fmla="*/ 174 h 252"/>
                  <a:gd name="T6" fmla="*/ 36 w 107"/>
                  <a:gd name="T7" fmla="*/ 216 h 252"/>
                  <a:gd name="T8" fmla="*/ 0 w 107"/>
                  <a:gd name="T9" fmla="*/ 252 h 252"/>
                  <a:gd name="T10" fmla="*/ 18 w 107"/>
                  <a:gd name="T11" fmla="*/ 252 h 252"/>
                  <a:gd name="T12" fmla="*/ 53 w 107"/>
                  <a:gd name="T13" fmla="*/ 216 h 252"/>
                  <a:gd name="T14" fmla="*/ 83 w 107"/>
                  <a:gd name="T15" fmla="*/ 174 h 252"/>
                  <a:gd name="T16" fmla="*/ 101 w 107"/>
                  <a:gd name="T17" fmla="*/ 132 h 252"/>
                  <a:gd name="T18" fmla="*/ 107 w 107"/>
                  <a:gd name="T19" fmla="*/ 84 h 252"/>
                  <a:gd name="T20" fmla="*/ 101 w 107"/>
                  <a:gd name="T21" fmla="*/ 42 h 252"/>
                  <a:gd name="T22" fmla="*/ 89 w 107"/>
                  <a:gd name="T23" fmla="*/ 0 h 252"/>
                  <a:gd name="T24" fmla="*/ 65 w 107"/>
                  <a:gd name="T25" fmla="*/ 0 h 252"/>
                  <a:gd name="T26" fmla="*/ 83 w 107"/>
                  <a:gd name="T27" fmla="*/ 42 h 252"/>
                  <a:gd name="T28" fmla="*/ 89 w 107"/>
                  <a:gd name="T29" fmla="*/ 84 h 252"/>
                  <a:gd name="T30" fmla="*/ 89 w 107"/>
                  <a:gd name="T31" fmla="*/ 84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>
                  <a:gd name="T0" fmla="*/ 518 w 835"/>
                  <a:gd name="T1" fmla="*/ 18 h 150"/>
                  <a:gd name="T2" fmla="*/ 597 w 835"/>
                  <a:gd name="T3" fmla="*/ 24 h 150"/>
                  <a:gd name="T4" fmla="*/ 682 w 835"/>
                  <a:gd name="T5" fmla="*/ 30 h 150"/>
                  <a:gd name="T6" fmla="*/ 755 w 835"/>
                  <a:gd name="T7" fmla="*/ 42 h 150"/>
                  <a:gd name="T8" fmla="*/ 828 w 835"/>
                  <a:gd name="T9" fmla="*/ 60 h 150"/>
                  <a:gd name="T10" fmla="*/ 835 w 835"/>
                  <a:gd name="T11" fmla="*/ 42 h 150"/>
                  <a:gd name="T12" fmla="*/ 761 w 835"/>
                  <a:gd name="T13" fmla="*/ 24 h 150"/>
                  <a:gd name="T14" fmla="*/ 688 w 835"/>
                  <a:gd name="T15" fmla="*/ 12 h 150"/>
                  <a:gd name="T16" fmla="*/ 603 w 835"/>
                  <a:gd name="T17" fmla="*/ 6 h 150"/>
                  <a:gd name="T18" fmla="*/ 518 w 835"/>
                  <a:gd name="T19" fmla="*/ 0 h 150"/>
                  <a:gd name="T20" fmla="*/ 372 w 835"/>
                  <a:gd name="T21" fmla="*/ 12 h 150"/>
                  <a:gd name="T22" fmla="*/ 232 w 835"/>
                  <a:gd name="T23" fmla="*/ 36 h 150"/>
                  <a:gd name="T24" fmla="*/ 110 w 835"/>
                  <a:gd name="T25" fmla="*/ 78 h 150"/>
                  <a:gd name="T26" fmla="*/ 0 w 835"/>
                  <a:gd name="T27" fmla="*/ 132 h 150"/>
                  <a:gd name="T28" fmla="*/ 19 w 835"/>
                  <a:gd name="T29" fmla="*/ 150 h 150"/>
                  <a:gd name="T30" fmla="*/ 122 w 835"/>
                  <a:gd name="T31" fmla="*/ 96 h 150"/>
                  <a:gd name="T32" fmla="*/ 244 w 835"/>
                  <a:gd name="T33" fmla="*/ 54 h 150"/>
                  <a:gd name="T34" fmla="*/ 378 w 835"/>
                  <a:gd name="T35" fmla="*/ 30 h 150"/>
                  <a:gd name="T36" fmla="*/ 518 w 835"/>
                  <a:gd name="T37" fmla="*/ 18 h 150"/>
                  <a:gd name="T38" fmla="*/ 518 w 835"/>
                  <a:gd name="T39" fmla="*/ 18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>
                  <a:gd name="T0" fmla="*/ 31 w 171"/>
                  <a:gd name="T1" fmla="*/ 263 h 461"/>
                  <a:gd name="T2" fmla="*/ 43 w 171"/>
                  <a:gd name="T3" fmla="*/ 191 h 461"/>
                  <a:gd name="T4" fmla="*/ 67 w 171"/>
                  <a:gd name="T5" fmla="*/ 131 h 461"/>
                  <a:gd name="T6" fmla="*/ 116 w 171"/>
                  <a:gd name="T7" fmla="*/ 72 h 461"/>
                  <a:gd name="T8" fmla="*/ 171 w 171"/>
                  <a:gd name="T9" fmla="*/ 18 h 461"/>
                  <a:gd name="T10" fmla="*/ 153 w 171"/>
                  <a:gd name="T11" fmla="*/ 0 h 461"/>
                  <a:gd name="T12" fmla="*/ 86 w 171"/>
                  <a:gd name="T13" fmla="*/ 60 h 461"/>
                  <a:gd name="T14" fmla="*/ 43 w 171"/>
                  <a:gd name="T15" fmla="*/ 120 h 461"/>
                  <a:gd name="T16" fmla="*/ 13 w 171"/>
                  <a:gd name="T17" fmla="*/ 191 h 461"/>
                  <a:gd name="T18" fmla="*/ 0 w 171"/>
                  <a:gd name="T19" fmla="*/ 263 h 461"/>
                  <a:gd name="T20" fmla="*/ 6 w 171"/>
                  <a:gd name="T21" fmla="*/ 317 h 461"/>
                  <a:gd name="T22" fmla="*/ 25 w 171"/>
                  <a:gd name="T23" fmla="*/ 365 h 461"/>
                  <a:gd name="T24" fmla="*/ 49 w 171"/>
                  <a:gd name="T25" fmla="*/ 413 h 461"/>
                  <a:gd name="T26" fmla="*/ 86 w 171"/>
                  <a:gd name="T27" fmla="*/ 461 h 461"/>
                  <a:gd name="T28" fmla="*/ 122 w 171"/>
                  <a:gd name="T29" fmla="*/ 461 h 461"/>
                  <a:gd name="T30" fmla="*/ 86 w 171"/>
                  <a:gd name="T31" fmla="*/ 413 h 461"/>
                  <a:gd name="T32" fmla="*/ 55 w 171"/>
                  <a:gd name="T33" fmla="*/ 365 h 461"/>
                  <a:gd name="T34" fmla="*/ 37 w 171"/>
                  <a:gd name="T35" fmla="*/ 317 h 461"/>
                  <a:gd name="T36" fmla="*/ 31 w 171"/>
                  <a:gd name="T37" fmla="*/ 263 h 461"/>
                  <a:gd name="T38" fmla="*/ 31 w 171"/>
                  <a:gd name="T39" fmla="*/ 26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>
                  <a:gd name="T0" fmla="*/ 360 w 360"/>
                  <a:gd name="T1" fmla="*/ 365 h 563"/>
                  <a:gd name="T2" fmla="*/ 353 w 360"/>
                  <a:gd name="T3" fmla="*/ 305 h 563"/>
                  <a:gd name="T4" fmla="*/ 335 w 360"/>
                  <a:gd name="T5" fmla="*/ 251 h 563"/>
                  <a:gd name="T6" fmla="*/ 305 w 360"/>
                  <a:gd name="T7" fmla="*/ 204 h 563"/>
                  <a:gd name="T8" fmla="*/ 262 w 360"/>
                  <a:gd name="T9" fmla="*/ 156 h 563"/>
                  <a:gd name="T10" fmla="*/ 213 w 360"/>
                  <a:gd name="T11" fmla="*/ 108 h 563"/>
                  <a:gd name="T12" fmla="*/ 159 w 360"/>
                  <a:gd name="T13" fmla="*/ 66 h 563"/>
                  <a:gd name="T14" fmla="*/ 92 w 360"/>
                  <a:gd name="T15" fmla="*/ 30 h 563"/>
                  <a:gd name="T16" fmla="*/ 19 w 360"/>
                  <a:gd name="T17" fmla="*/ 0 h 563"/>
                  <a:gd name="T18" fmla="*/ 0 w 360"/>
                  <a:gd name="T19" fmla="*/ 12 h 563"/>
                  <a:gd name="T20" fmla="*/ 67 w 360"/>
                  <a:gd name="T21" fmla="*/ 42 h 563"/>
                  <a:gd name="T22" fmla="*/ 134 w 360"/>
                  <a:gd name="T23" fmla="*/ 78 h 563"/>
                  <a:gd name="T24" fmla="*/ 189 w 360"/>
                  <a:gd name="T25" fmla="*/ 114 h 563"/>
                  <a:gd name="T26" fmla="*/ 238 w 360"/>
                  <a:gd name="T27" fmla="*/ 162 h 563"/>
                  <a:gd name="T28" fmla="*/ 274 w 360"/>
                  <a:gd name="T29" fmla="*/ 210 h 563"/>
                  <a:gd name="T30" fmla="*/ 299 w 360"/>
                  <a:gd name="T31" fmla="*/ 257 h 563"/>
                  <a:gd name="T32" fmla="*/ 317 w 360"/>
                  <a:gd name="T33" fmla="*/ 311 h 563"/>
                  <a:gd name="T34" fmla="*/ 323 w 360"/>
                  <a:gd name="T35" fmla="*/ 365 h 563"/>
                  <a:gd name="T36" fmla="*/ 317 w 360"/>
                  <a:gd name="T37" fmla="*/ 419 h 563"/>
                  <a:gd name="T38" fmla="*/ 299 w 360"/>
                  <a:gd name="T39" fmla="*/ 467 h 563"/>
                  <a:gd name="T40" fmla="*/ 274 w 360"/>
                  <a:gd name="T41" fmla="*/ 515 h 563"/>
                  <a:gd name="T42" fmla="*/ 238 w 360"/>
                  <a:gd name="T43" fmla="*/ 563 h 563"/>
                  <a:gd name="T44" fmla="*/ 268 w 360"/>
                  <a:gd name="T45" fmla="*/ 563 h 563"/>
                  <a:gd name="T46" fmla="*/ 311 w 360"/>
                  <a:gd name="T47" fmla="*/ 515 h 563"/>
                  <a:gd name="T48" fmla="*/ 335 w 360"/>
                  <a:gd name="T49" fmla="*/ 467 h 563"/>
                  <a:gd name="T50" fmla="*/ 353 w 360"/>
                  <a:gd name="T51" fmla="*/ 419 h 563"/>
                  <a:gd name="T52" fmla="*/ 360 w 360"/>
                  <a:gd name="T53" fmla="*/ 365 h 563"/>
                  <a:gd name="T54" fmla="*/ 360 w 360"/>
                  <a:gd name="T55" fmla="*/ 365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>
                  <a:gd name="T0" fmla="*/ 1053 w 1078"/>
                  <a:gd name="T1" fmla="*/ 425 h 425"/>
                  <a:gd name="T2" fmla="*/ 1078 w 1078"/>
                  <a:gd name="T3" fmla="*/ 419 h 425"/>
                  <a:gd name="T4" fmla="*/ 1066 w 1078"/>
                  <a:gd name="T5" fmla="*/ 377 h 425"/>
                  <a:gd name="T6" fmla="*/ 1047 w 1078"/>
                  <a:gd name="T7" fmla="*/ 336 h 425"/>
                  <a:gd name="T8" fmla="*/ 986 w 1078"/>
                  <a:gd name="T9" fmla="*/ 252 h 425"/>
                  <a:gd name="T10" fmla="*/ 907 w 1078"/>
                  <a:gd name="T11" fmla="*/ 180 h 425"/>
                  <a:gd name="T12" fmla="*/ 810 w 1078"/>
                  <a:gd name="T13" fmla="*/ 120 h 425"/>
                  <a:gd name="T14" fmla="*/ 694 w 1078"/>
                  <a:gd name="T15" fmla="*/ 72 h 425"/>
                  <a:gd name="T16" fmla="*/ 560 w 1078"/>
                  <a:gd name="T17" fmla="*/ 30 h 425"/>
                  <a:gd name="T18" fmla="*/ 420 w 1078"/>
                  <a:gd name="T19" fmla="*/ 6 h 425"/>
                  <a:gd name="T20" fmla="*/ 268 w 1078"/>
                  <a:gd name="T21" fmla="*/ 0 h 425"/>
                  <a:gd name="T22" fmla="*/ 134 w 1078"/>
                  <a:gd name="T23" fmla="*/ 6 h 425"/>
                  <a:gd name="T24" fmla="*/ 0 w 1078"/>
                  <a:gd name="T25" fmla="*/ 24 h 425"/>
                  <a:gd name="T26" fmla="*/ 12 w 1078"/>
                  <a:gd name="T27" fmla="*/ 36 h 425"/>
                  <a:gd name="T28" fmla="*/ 134 w 1078"/>
                  <a:gd name="T29" fmla="*/ 18 h 425"/>
                  <a:gd name="T30" fmla="*/ 268 w 1078"/>
                  <a:gd name="T31" fmla="*/ 12 h 425"/>
                  <a:gd name="T32" fmla="*/ 420 w 1078"/>
                  <a:gd name="T33" fmla="*/ 18 h 425"/>
                  <a:gd name="T34" fmla="*/ 554 w 1078"/>
                  <a:gd name="T35" fmla="*/ 42 h 425"/>
                  <a:gd name="T36" fmla="*/ 682 w 1078"/>
                  <a:gd name="T37" fmla="*/ 84 h 425"/>
                  <a:gd name="T38" fmla="*/ 798 w 1078"/>
                  <a:gd name="T39" fmla="*/ 132 h 425"/>
                  <a:gd name="T40" fmla="*/ 895 w 1078"/>
                  <a:gd name="T41" fmla="*/ 192 h 425"/>
                  <a:gd name="T42" fmla="*/ 968 w 1078"/>
                  <a:gd name="T43" fmla="*/ 264 h 425"/>
                  <a:gd name="T44" fmla="*/ 999 w 1078"/>
                  <a:gd name="T45" fmla="*/ 300 h 425"/>
                  <a:gd name="T46" fmla="*/ 1023 w 1078"/>
                  <a:gd name="T47" fmla="*/ 342 h 425"/>
                  <a:gd name="T48" fmla="*/ 1041 w 1078"/>
                  <a:gd name="T49" fmla="*/ 383 h 425"/>
                  <a:gd name="T50" fmla="*/ 1053 w 1078"/>
                  <a:gd name="T51" fmla="*/ 425 h 425"/>
                  <a:gd name="T52" fmla="*/ 1053 w 1078"/>
                  <a:gd name="T53" fmla="*/ 425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>
                  <a:gd name="T0" fmla="*/ 0 w 98"/>
                  <a:gd name="T1" fmla="*/ 234 h 234"/>
                  <a:gd name="T2" fmla="*/ 25 w 98"/>
                  <a:gd name="T3" fmla="*/ 234 h 234"/>
                  <a:gd name="T4" fmla="*/ 55 w 98"/>
                  <a:gd name="T5" fmla="*/ 186 h 234"/>
                  <a:gd name="T6" fmla="*/ 80 w 98"/>
                  <a:gd name="T7" fmla="*/ 138 h 234"/>
                  <a:gd name="T8" fmla="*/ 92 w 98"/>
                  <a:gd name="T9" fmla="*/ 90 h 234"/>
                  <a:gd name="T10" fmla="*/ 98 w 98"/>
                  <a:gd name="T11" fmla="*/ 36 h 234"/>
                  <a:gd name="T12" fmla="*/ 98 w 98"/>
                  <a:gd name="T13" fmla="*/ 0 h 234"/>
                  <a:gd name="T14" fmla="*/ 74 w 98"/>
                  <a:gd name="T15" fmla="*/ 0 h 234"/>
                  <a:gd name="T16" fmla="*/ 74 w 98"/>
                  <a:gd name="T17" fmla="*/ 36 h 234"/>
                  <a:gd name="T18" fmla="*/ 67 w 98"/>
                  <a:gd name="T19" fmla="*/ 90 h 234"/>
                  <a:gd name="T20" fmla="*/ 55 w 98"/>
                  <a:gd name="T21" fmla="*/ 138 h 234"/>
                  <a:gd name="T22" fmla="*/ 31 w 98"/>
                  <a:gd name="T23" fmla="*/ 186 h 234"/>
                  <a:gd name="T24" fmla="*/ 0 w 98"/>
                  <a:gd name="T25" fmla="*/ 234 h 234"/>
                  <a:gd name="T26" fmla="*/ 0 w 98"/>
                  <a:gd name="T27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5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>
                  <a:gd name="T0" fmla="*/ 18 w 481"/>
                  <a:gd name="T1" fmla="*/ 443 h 641"/>
                  <a:gd name="T2" fmla="*/ 24 w 481"/>
                  <a:gd name="T3" fmla="*/ 371 h 641"/>
                  <a:gd name="T4" fmla="*/ 55 w 481"/>
                  <a:gd name="T5" fmla="*/ 305 h 641"/>
                  <a:gd name="T6" fmla="*/ 91 w 481"/>
                  <a:gd name="T7" fmla="*/ 246 h 641"/>
                  <a:gd name="T8" fmla="*/ 146 w 481"/>
                  <a:gd name="T9" fmla="*/ 186 h 641"/>
                  <a:gd name="T10" fmla="*/ 213 w 481"/>
                  <a:gd name="T11" fmla="*/ 132 h 641"/>
                  <a:gd name="T12" fmla="*/ 292 w 481"/>
                  <a:gd name="T13" fmla="*/ 84 h 641"/>
                  <a:gd name="T14" fmla="*/ 384 w 481"/>
                  <a:gd name="T15" fmla="*/ 48 h 641"/>
                  <a:gd name="T16" fmla="*/ 481 w 481"/>
                  <a:gd name="T17" fmla="*/ 12 h 641"/>
                  <a:gd name="T18" fmla="*/ 457 w 481"/>
                  <a:gd name="T19" fmla="*/ 0 h 641"/>
                  <a:gd name="T20" fmla="*/ 359 w 481"/>
                  <a:gd name="T21" fmla="*/ 36 h 641"/>
                  <a:gd name="T22" fmla="*/ 274 w 481"/>
                  <a:gd name="T23" fmla="*/ 78 h 641"/>
                  <a:gd name="T24" fmla="*/ 195 w 481"/>
                  <a:gd name="T25" fmla="*/ 126 h 641"/>
                  <a:gd name="T26" fmla="*/ 128 w 481"/>
                  <a:gd name="T27" fmla="*/ 180 h 641"/>
                  <a:gd name="T28" fmla="*/ 73 w 481"/>
                  <a:gd name="T29" fmla="*/ 240 h 641"/>
                  <a:gd name="T30" fmla="*/ 37 w 481"/>
                  <a:gd name="T31" fmla="*/ 305 h 641"/>
                  <a:gd name="T32" fmla="*/ 6 w 481"/>
                  <a:gd name="T33" fmla="*/ 371 h 641"/>
                  <a:gd name="T34" fmla="*/ 0 w 481"/>
                  <a:gd name="T35" fmla="*/ 443 h 641"/>
                  <a:gd name="T36" fmla="*/ 6 w 481"/>
                  <a:gd name="T37" fmla="*/ 497 h 641"/>
                  <a:gd name="T38" fmla="*/ 18 w 481"/>
                  <a:gd name="T39" fmla="*/ 545 h 641"/>
                  <a:gd name="T40" fmla="*/ 43 w 481"/>
                  <a:gd name="T41" fmla="*/ 593 h 641"/>
                  <a:gd name="T42" fmla="*/ 73 w 481"/>
                  <a:gd name="T43" fmla="*/ 641 h 641"/>
                  <a:gd name="T44" fmla="*/ 97 w 481"/>
                  <a:gd name="T45" fmla="*/ 641 h 641"/>
                  <a:gd name="T46" fmla="*/ 67 w 481"/>
                  <a:gd name="T47" fmla="*/ 593 h 641"/>
                  <a:gd name="T48" fmla="*/ 43 w 481"/>
                  <a:gd name="T49" fmla="*/ 545 h 641"/>
                  <a:gd name="T50" fmla="*/ 24 w 481"/>
                  <a:gd name="T51" fmla="*/ 497 h 641"/>
                  <a:gd name="T52" fmla="*/ 18 w 481"/>
                  <a:gd name="T53" fmla="*/ 443 h 641"/>
                  <a:gd name="T54" fmla="*/ 18 w 481"/>
                  <a:gd name="T55" fmla="*/ 443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06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06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>
                  <a:gd name="T0" fmla="*/ 484 w 1201"/>
                  <a:gd name="T1" fmla="*/ 6 h 731"/>
                  <a:gd name="T2" fmla="*/ 263 w 1201"/>
                  <a:gd name="T3" fmla="*/ 60 h 731"/>
                  <a:gd name="T4" fmla="*/ 101 w 1201"/>
                  <a:gd name="T5" fmla="*/ 162 h 731"/>
                  <a:gd name="T6" fmla="*/ 12 w 1201"/>
                  <a:gd name="T7" fmla="*/ 294 h 731"/>
                  <a:gd name="T8" fmla="*/ 0 w 1201"/>
                  <a:gd name="T9" fmla="*/ 366 h 731"/>
                  <a:gd name="T10" fmla="*/ 12 w 1201"/>
                  <a:gd name="T11" fmla="*/ 437 h 731"/>
                  <a:gd name="T12" fmla="*/ 101 w 1201"/>
                  <a:gd name="T13" fmla="*/ 569 h 731"/>
                  <a:gd name="T14" fmla="*/ 263 w 1201"/>
                  <a:gd name="T15" fmla="*/ 671 h 731"/>
                  <a:gd name="T16" fmla="*/ 484 w 1201"/>
                  <a:gd name="T17" fmla="*/ 725 h 731"/>
                  <a:gd name="T18" fmla="*/ 723 w 1201"/>
                  <a:gd name="T19" fmla="*/ 725 h 731"/>
                  <a:gd name="T20" fmla="*/ 938 w 1201"/>
                  <a:gd name="T21" fmla="*/ 671 h 731"/>
                  <a:gd name="T22" fmla="*/ 1100 w 1201"/>
                  <a:gd name="T23" fmla="*/ 569 h 731"/>
                  <a:gd name="T24" fmla="*/ 1189 w 1201"/>
                  <a:gd name="T25" fmla="*/ 437 h 731"/>
                  <a:gd name="T26" fmla="*/ 1201 w 1201"/>
                  <a:gd name="T27" fmla="*/ 366 h 731"/>
                  <a:gd name="T28" fmla="*/ 1189 w 1201"/>
                  <a:gd name="T29" fmla="*/ 294 h 731"/>
                  <a:gd name="T30" fmla="*/ 1100 w 1201"/>
                  <a:gd name="T31" fmla="*/ 162 h 731"/>
                  <a:gd name="T32" fmla="*/ 938 w 1201"/>
                  <a:gd name="T33" fmla="*/ 60 h 731"/>
                  <a:gd name="T34" fmla="*/ 723 w 1201"/>
                  <a:gd name="T35" fmla="*/ 6 h 731"/>
                  <a:gd name="T36" fmla="*/ 604 w 1201"/>
                  <a:gd name="T37" fmla="*/ 0 h 731"/>
                  <a:gd name="T38" fmla="*/ 490 w 1201"/>
                  <a:gd name="T39" fmla="*/ 701 h 731"/>
                  <a:gd name="T40" fmla="*/ 287 w 1201"/>
                  <a:gd name="T41" fmla="*/ 647 h 731"/>
                  <a:gd name="T42" fmla="*/ 131 w 1201"/>
                  <a:gd name="T43" fmla="*/ 557 h 731"/>
                  <a:gd name="T44" fmla="*/ 48 w 1201"/>
                  <a:gd name="T45" fmla="*/ 437 h 731"/>
                  <a:gd name="T46" fmla="*/ 36 w 1201"/>
                  <a:gd name="T47" fmla="*/ 366 h 731"/>
                  <a:gd name="T48" fmla="*/ 48 w 1201"/>
                  <a:gd name="T49" fmla="*/ 300 h 731"/>
                  <a:gd name="T50" fmla="*/ 131 w 1201"/>
                  <a:gd name="T51" fmla="*/ 174 h 731"/>
                  <a:gd name="T52" fmla="*/ 287 w 1201"/>
                  <a:gd name="T53" fmla="*/ 84 h 731"/>
                  <a:gd name="T54" fmla="*/ 490 w 1201"/>
                  <a:gd name="T55" fmla="*/ 30 h 731"/>
                  <a:gd name="T56" fmla="*/ 717 w 1201"/>
                  <a:gd name="T57" fmla="*/ 30 h 731"/>
                  <a:gd name="T58" fmla="*/ 920 w 1201"/>
                  <a:gd name="T59" fmla="*/ 84 h 731"/>
                  <a:gd name="T60" fmla="*/ 1070 w 1201"/>
                  <a:gd name="T61" fmla="*/ 174 h 731"/>
                  <a:gd name="T62" fmla="*/ 1153 w 1201"/>
                  <a:gd name="T63" fmla="*/ 300 h 731"/>
                  <a:gd name="T64" fmla="*/ 1153 w 1201"/>
                  <a:gd name="T65" fmla="*/ 437 h 731"/>
                  <a:gd name="T66" fmla="*/ 1070 w 1201"/>
                  <a:gd name="T67" fmla="*/ 557 h 731"/>
                  <a:gd name="T68" fmla="*/ 920 w 1201"/>
                  <a:gd name="T69" fmla="*/ 647 h 731"/>
                  <a:gd name="T70" fmla="*/ 717 w 1201"/>
                  <a:gd name="T71" fmla="*/ 701 h 731"/>
                  <a:gd name="T72" fmla="*/ 604 w 1201"/>
                  <a:gd name="T73" fmla="*/ 707 h 7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>
                  <a:gd name="T0" fmla="*/ 24 w 544"/>
                  <a:gd name="T1" fmla="*/ 402 h 737"/>
                  <a:gd name="T2" fmla="*/ 36 w 544"/>
                  <a:gd name="T3" fmla="*/ 330 h 737"/>
                  <a:gd name="T4" fmla="*/ 66 w 544"/>
                  <a:gd name="T5" fmla="*/ 264 h 737"/>
                  <a:gd name="T6" fmla="*/ 108 w 544"/>
                  <a:gd name="T7" fmla="*/ 204 h 737"/>
                  <a:gd name="T8" fmla="*/ 173 w 544"/>
                  <a:gd name="T9" fmla="*/ 150 h 737"/>
                  <a:gd name="T10" fmla="*/ 251 w 544"/>
                  <a:gd name="T11" fmla="*/ 102 h 737"/>
                  <a:gd name="T12" fmla="*/ 335 w 544"/>
                  <a:gd name="T13" fmla="*/ 60 h 737"/>
                  <a:gd name="T14" fmla="*/ 436 w 544"/>
                  <a:gd name="T15" fmla="*/ 30 h 737"/>
                  <a:gd name="T16" fmla="*/ 544 w 544"/>
                  <a:gd name="T17" fmla="*/ 12 h 737"/>
                  <a:gd name="T18" fmla="*/ 544 w 544"/>
                  <a:gd name="T19" fmla="*/ 0 h 737"/>
                  <a:gd name="T20" fmla="*/ 430 w 544"/>
                  <a:gd name="T21" fmla="*/ 18 h 737"/>
                  <a:gd name="T22" fmla="*/ 329 w 544"/>
                  <a:gd name="T23" fmla="*/ 48 h 737"/>
                  <a:gd name="T24" fmla="*/ 233 w 544"/>
                  <a:gd name="T25" fmla="*/ 90 h 737"/>
                  <a:gd name="T26" fmla="*/ 155 w 544"/>
                  <a:gd name="T27" fmla="*/ 138 h 737"/>
                  <a:gd name="T28" fmla="*/ 90 w 544"/>
                  <a:gd name="T29" fmla="*/ 198 h 737"/>
                  <a:gd name="T30" fmla="*/ 42 w 544"/>
                  <a:gd name="T31" fmla="*/ 258 h 737"/>
                  <a:gd name="T32" fmla="*/ 12 w 544"/>
                  <a:gd name="T33" fmla="*/ 330 h 737"/>
                  <a:gd name="T34" fmla="*/ 0 w 544"/>
                  <a:gd name="T35" fmla="*/ 402 h 737"/>
                  <a:gd name="T36" fmla="*/ 6 w 544"/>
                  <a:gd name="T37" fmla="*/ 455 h 737"/>
                  <a:gd name="T38" fmla="*/ 18 w 544"/>
                  <a:gd name="T39" fmla="*/ 503 h 737"/>
                  <a:gd name="T40" fmla="*/ 42 w 544"/>
                  <a:gd name="T41" fmla="*/ 545 h 737"/>
                  <a:gd name="T42" fmla="*/ 78 w 544"/>
                  <a:gd name="T43" fmla="*/ 593 h 737"/>
                  <a:gd name="T44" fmla="*/ 114 w 544"/>
                  <a:gd name="T45" fmla="*/ 635 h 737"/>
                  <a:gd name="T46" fmla="*/ 161 w 544"/>
                  <a:gd name="T47" fmla="*/ 671 h 737"/>
                  <a:gd name="T48" fmla="*/ 221 w 544"/>
                  <a:gd name="T49" fmla="*/ 707 h 737"/>
                  <a:gd name="T50" fmla="*/ 281 w 544"/>
                  <a:gd name="T51" fmla="*/ 737 h 737"/>
                  <a:gd name="T52" fmla="*/ 323 w 544"/>
                  <a:gd name="T53" fmla="*/ 737 h 737"/>
                  <a:gd name="T54" fmla="*/ 257 w 544"/>
                  <a:gd name="T55" fmla="*/ 707 h 737"/>
                  <a:gd name="T56" fmla="*/ 203 w 544"/>
                  <a:gd name="T57" fmla="*/ 671 h 737"/>
                  <a:gd name="T58" fmla="*/ 149 w 544"/>
                  <a:gd name="T59" fmla="*/ 635 h 737"/>
                  <a:gd name="T60" fmla="*/ 108 w 544"/>
                  <a:gd name="T61" fmla="*/ 593 h 737"/>
                  <a:gd name="T62" fmla="*/ 72 w 544"/>
                  <a:gd name="T63" fmla="*/ 551 h 737"/>
                  <a:gd name="T64" fmla="*/ 48 w 544"/>
                  <a:gd name="T65" fmla="*/ 503 h 737"/>
                  <a:gd name="T66" fmla="*/ 30 w 544"/>
                  <a:gd name="T67" fmla="*/ 455 h 737"/>
                  <a:gd name="T68" fmla="*/ 24 w 544"/>
                  <a:gd name="T69" fmla="*/ 402 h 737"/>
                  <a:gd name="T70" fmla="*/ 24 w 544"/>
                  <a:gd name="T71" fmla="*/ 402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>
                  <a:gd name="T0" fmla="*/ 12 w 609"/>
                  <a:gd name="T1" fmla="*/ 12 h 252"/>
                  <a:gd name="T2" fmla="*/ 113 w 609"/>
                  <a:gd name="T3" fmla="*/ 18 h 252"/>
                  <a:gd name="T4" fmla="*/ 203 w 609"/>
                  <a:gd name="T5" fmla="*/ 30 h 252"/>
                  <a:gd name="T6" fmla="*/ 292 w 609"/>
                  <a:gd name="T7" fmla="*/ 48 h 252"/>
                  <a:gd name="T8" fmla="*/ 376 w 609"/>
                  <a:gd name="T9" fmla="*/ 78 h 252"/>
                  <a:gd name="T10" fmla="*/ 448 w 609"/>
                  <a:gd name="T11" fmla="*/ 114 h 252"/>
                  <a:gd name="T12" fmla="*/ 514 w 609"/>
                  <a:gd name="T13" fmla="*/ 156 h 252"/>
                  <a:gd name="T14" fmla="*/ 567 w 609"/>
                  <a:gd name="T15" fmla="*/ 198 h 252"/>
                  <a:gd name="T16" fmla="*/ 609 w 609"/>
                  <a:gd name="T17" fmla="*/ 252 h 252"/>
                  <a:gd name="T18" fmla="*/ 609 w 609"/>
                  <a:gd name="T19" fmla="*/ 216 h 252"/>
                  <a:gd name="T20" fmla="*/ 561 w 609"/>
                  <a:gd name="T21" fmla="*/ 168 h 252"/>
                  <a:gd name="T22" fmla="*/ 502 w 609"/>
                  <a:gd name="T23" fmla="*/ 126 h 252"/>
                  <a:gd name="T24" fmla="*/ 436 w 609"/>
                  <a:gd name="T25" fmla="*/ 90 h 252"/>
                  <a:gd name="T26" fmla="*/ 364 w 609"/>
                  <a:gd name="T27" fmla="*/ 60 h 252"/>
                  <a:gd name="T28" fmla="*/ 286 w 609"/>
                  <a:gd name="T29" fmla="*/ 36 h 252"/>
                  <a:gd name="T30" fmla="*/ 197 w 609"/>
                  <a:gd name="T31" fmla="*/ 18 h 252"/>
                  <a:gd name="T32" fmla="*/ 107 w 609"/>
                  <a:gd name="T33" fmla="*/ 6 h 252"/>
                  <a:gd name="T34" fmla="*/ 12 w 609"/>
                  <a:gd name="T35" fmla="*/ 0 h 252"/>
                  <a:gd name="T36" fmla="*/ 6 w 609"/>
                  <a:gd name="T37" fmla="*/ 0 h 252"/>
                  <a:gd name="T38" fmla="*/ 0 w 609"/>
                  <a:gd name="T39" fmla="*/ 0 h 252"/>
                  <a:gd name="T40" fmla="*/ 0 w 609"/>
                  <a:gd name="T41" fmla="*/ 12 h 252"/>
                  <a:gd name="T42" fmla="*/ 6 w 609"/>
                  <a:gd name="T43" fmla="*/ 12 h 252"/>
                  <a:gd name="T44" fmla="*/ 12 w 609"/>
                  <a:gd name="T45" fmla="*/ 12 h 252"/>
                  <a:gd name="T46" fmla="*/ 12 w 609"/>
                  <a:gd name="T47" fmla="*/ 12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>
                  <a:gd name="T0" fmla="*/ 72 w 72"/>
                  <a:gd name="T1" fmla="*/ 0 h 54"/>
                  <a:gd name="T2" fmla="*/ 36 w 72"/>
                  <a:gd name="T3" fmla="*/ 30 h 54"/>
                  <a:gd name="T4" fmla="*/ 0 w 72"/>
                  <a:gd name="T5" fmla="*/ 54 h 54"/>
                  <a:gd name="T6" fmla="*/ 36 w 72"/>
                  <a:gd name="T7" fmla="*/ 54 h 54"/>
                  <a:gd name="T8" fmla="*/ 54 w 72"/>
                  <a:gd name="T9" fmla="*/ 42 h 54"/>
                  <a:gd name="T10" fmla="*/ 72 w 72"/>
                  <a:gd name="T11" fmla="*/ 24 h 54"/>
                  <a:gd name="T12" fmla="*/ 72 w 72"/>
                  <a:gd name="T13" fmla="*/ 24 h 54"/>
                  <a:gd name="T14" fmla="*/ 72 w 72"/>
                  <a:gd name="T15" fmla="*/ 0 h 54"/>
                  <a:gd name="T16" fmla="*/ 72 w 72"/>
                  <a:gd name="T1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>
                  <a:gd name="T0" fmla="*/ 299 w 705"/>
                  <a:gd name="T1" fmla="*/ 90 h 108"/>
                  <a:gd name="T2" fmla="*/ 221 w 705"/>
                  <a:gd name="T3" fmla="*/ 90 h 108"/>
                  <a:gd name="T4" fmla="*/ 143 w 705"/>
                  <a:gd name="T5" fmla="*/ 78 h 108"/>
                  <a:gd name="T6" fmla="*/ 0 w 705"/>
                  <a:gd name="T7" fmla="*/ 48 h 108"/>
                  <a:gd name="T8" fmla="*/ 0 w 705"/>
                  <a:gd name="T9" fmla="*/ 66 h 108"/>
                  <a:gd name="T10" fmla="*/ 143 w 705"/>
                  <a:gd name="T11" fmla="*/ 96 h 108"/>
                  <a:gd name="T12" fmla="*/ 221 w 705"/>
                  <a:gd name="T13" fmla="*/ 108 h 108"/>
                  <a:gd name="T14" fmla="*/ 299 w 705"/>
                  <a:gd name="T15" fmla="*/ 108 h 108"/>
                  <a:gd name="T16" fmla="*/ 412 w 705"/>
                  <a:gd name="T17" fmla="*/ 102 h 108"/>
                  <a:gd name="T18" fmla="*/ 520 w 705"/>
                  <a:gd name="T19" fmla="*/ 84 h 108"/>
                  <a:gd name="T20" fmla="*/ 615 w 705"/>
                  <a:gd name="T21" fmla="*/ 60 h 108"/>
                  <a:gd name="T22" fmla="*/ 705 w 705"/>
                  <a:gd name="T23" fmla="*/ 24 h 108"/>
                  <a:gd name="T24" fmla="*/ 705 w 705"/>
                  <a:gd name="T25" fmla="*/ 0 h 108"/>
                  <a:gd name="T26" fmla="*/ 615 w 705"/>
                  <a:gd name="T27" fmla="*/ 42 h 108"/>
                  <a:gd name="T28" fmla="*/ 520 w 705"/>
                  <a:gd name="T29" fmla="*/ 66 h 108"/>
                  <a:gd name="T30" fmla="*/ 412 w 705"/>
                  <a:gd name="T31" fmla="*/ 84 h 108"/>
                  <a:gd name="T32" fmla="*/ 299 w 705"/>
                  <a:gd name="T33" fmla="*/ 90 h 108"/>
                  <a:gd name="T34" fmla="*/ 299 w 705"/>
                  <a:gd name="T35" fmla="*/ 9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>
                  <a:gd name="T0" fmla="*/ 119 w 143"/>
                  <a:gd name="T1" fmla="*/ 114 h 341"/>
                  <a:gd name="T2" fmla="*/ 113 w 143"/>
                  <a:gd name="T3" fmla="*/ 173 h 341"/>
                  <a:gd name="T4" fmla="*/ 89 w 143"/>
                  <a:gd name="T5" fmla="*/ 239 h 341"/>
                  <a:gd name="T6" fmla="*/ 47 w 143"/>
                  <a:gd name="T7" fmla="*/ 293 h 341"/>
                  <a:gd name="T8" fmla="*/ 0 w 143"/>
                  <a:gd name="T9" fmla="*/ 341 h 341"/>
                  <a:gd name="T10" fmla="*/ 29 w 143"/>
                  <a:gd name="T11" fmla="*/ 341 h 341"/>
                  <a:gd name="T12" fmla="*/ 77 w 143"/>
                  <a:gd name="T13" fmla="*/ 287 h 341"/>
                  <a:gd name="T14" fmla="*/ 113 w 143"/>
                  <a:gd name="T15" fmla="*/ 233 h 341"/>
                  <a:gd name="T16" fmla="*/ 137 w 143"/>
                  <a:gd name="T17" fmla="*/ 173 h 341"/>
                  <a:gd name="T18" fmla="*/ 143 w 143"/>
                  <a:gd name="T19" fmla="*/ 114 h 341"/>
                  <a:gd name="T20" fmla="*/ 137 w 143"/>
                  <a:gd name="T21" fmla="*/ 60 h 341"/>
                  <a:gd name="T22" fmla="*/ 119 w 143"/>
                  <a:gd name="T23" fmla="*/ 0 h 341"/>
                  <a:gd name="T24" fmla="*/ 89 w 143"/>
                  <a:gd name="T25" fmla="*/ 0 h 341"/>
                  <a:gd name="T26" fmla="*/ 113 w 143"/>
                  <a:gd name="T27" fmla="*/ 60 h 341"/>
                  <a:gd name="T28" fmla="*/ 119 w 143"/>
                  <a:gd name="T29" fmla="*/ 114 h 341"/>
                  <a:gd name="T30" fmla="*/ 119 w 143"/>
                  <a:gd name="T31" fmla="*/ 114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>
                  <a:gd name="T0" fmla="*/ 59 w 83"/>
                  <a:gd name="T1" fmla="*/ 90 h 90"/>
                  <a:gd name="T2" fmla="*/ 83 w 83"/>
                  <a:gd name="T3" fmla="*/ 84 h 90"/>
                  <a:gd name="T4" fmla="*/ 71 w 83"/>
                  <a:gd name="T5" fmla="*/ 60 h 90"/>
                  <a:gd name="T6" fmla="*/ 53 w 83"/>
                  <a:gd name="T7" fmla="*/ 42 h 90"/>
                  <a:gd name="T8" fmla="*/ 6 w 83"/>
                  <a:gd name="T9" fmla="*/ 0 h 90"/>
                  <a:gd name="T10" fmla="*/ 0 w 83"/>
                  <a:gd name="T11" fmla="*/ 18 h 90"/>
                  <a:gd name="T12" fmla="*/ 35 w 83"/>
                  <a:gd name="T13" fmla="*/ 48 h 90"/>
                  <a:gd name="T14" fmla="*/ 59 w 83"/>
                  <a:gd name="T15" fmla="*/ 90 h 90"/>
                  <a:gd name="T16" fmla="*/ 59 w 83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>
                  <a:gd name="T0" fmla="*/ 693 w 717"/>
                  <a:gd name="T1" fmla="*/ 216 h 431"/>
                  <a:gd name="T2" fmla="*/ 687 w 717"/>
                  <a:gd name="T3" fmla="*/ 257 h 431"/>
                  <a:gd name="T4" fmla="*/ 669 w 717"/>
                  <a:gd name="T5" fmla="*/ 293 h 431"/>
                  <a:gd name="T6" fmla="*/ 633 w 717"/>
                  <a:gd name="T7" fmla="*/ 329 h 431"/>
                  <a:gd name="T8" fmla="*/ 598 w 717"/>
                  <a:gd name="T9" fmla="*/ 359 h 431"/>
                  <a:gd name="T10" fmla="*/ 544 w 717"/>
                  <a:gd name="T11" fmla="*/ 383 h 431"/>
                  <a:gd name="T12" fmla="*/ 490 w 717"/>
                  <a:gd name="T13" fmla="*/ 401 h 431"/>
                  <a:gd name="T14" fmla="*/ 424 w 717"/>
                  <a:gd name="T15" fmla="*/ 413 h 431"/>
                  <a:gd name="T16" fmla="*/ 359 w 717"/>
                  <a:gd name="T17" fmla="*/ 419 h 431"/>
                  <a:gd name="T18" fmla="*/ 293 w 717"/>
                  <a:gd name="T19" fmla="*/ 413 h 431"/>
                  <a:gd name="T20" fmla="*/ 227 w 717"/>
                  <a:gd name="T21" fmla="*/ 401 h 431"/>
                  <a:gd name="T22" fmla="*/ 173 w 717"/>
                  <a:gd name="T23" fmla="*/ 383 h 431"/>
                  <a:gd name="T24" fmla="*/ 119 w 717"/>
                  <a:gd name="T25" fmla="*/ 359 h 431"/>
                  <a:gd name="T26" fmla="*/ 84 w 717"/>
                  <a:gd name="T27" fmla="*/ 329 h 431"/>
                  <a:gd name="T28" fmla="*/ 48 w 717"/>
                  <a:gd name="T29" fmla="*/ 293 h 431"/>
                  <a:gd name="T30" fmla="*/ 30 w 717"/>
                  <a:gd name="T31" fmla="*/ 257 h 431"/>
                  <a:gd name="T32" fmla="*/ 24 w 717"/>
                  <a:gd name="T33" fmla="*/ 216 h 431"/>
                  <a:gd name="T34" fmla="*/ 30 w 717"/>
                  <a:gd name="T35" fmla="*/ 174 h 431"/>
                  <a:gd name="T36" fmla="*/ 48 w 717"/>
                  <a:gd name="T37" fmla="*/ 138 h 431"/>
                  <a:gd name="T38" fmla="*/ 84 w 717"/>
                  <a:gd name="T39" fmla="*/ 102 h 431"/>
                  <a:gd name="T40" fmla="*/ 119 w 717"/>
                  <a:gd name="T41" fmla="*/ 72 h 431"/>
                  <a:gd name="T42" fmla="*/ 173 w 717"/>
                  <a:gd name="T43" fmla="*/ 48 h 431"/>
                  <a:gd name="T44" fmla="*/ 227 w 717"/>
                  <a:gd name="T45" fmla="*/ 30 h 431"/>
                  <a:gd name="T46" fmla="*/ 293 w 717"/>
                  <a:gd name="T47" fmla="*/ 18 h 431"/>
                  <a:gd name="T48" fmla="*/ 359 w 717"/>
                  <a:gd name="T49" fmla="*/ 12 h 431"/>
                  <a:gd name="T50" fmla="*/ 418 w 717"/>
                  <a:gd name="T51" fmla="*/ 18 h 431"/>
                  <a:gd name="T52" fmla="*/ 478 w 717"/>
                  <a:gd name="T53" fmla="*/ 30 h 431"/>
                  <a:gd name="T54" fmla="*/ 532 w 717"/>
                  <a:gd name="T55" fmla="*/ 48 h 431"/>
                  <a:gd name="T56" fmla="*/ 580 w 717"/>
                  <a:gd name="T57" fmla="*/ 66 h 431"/>
                  <a:gd name="T58" fmla="*/ 586 w 717"/>
                  <a:gd name="T59" fmla="*/ 48 h 431"/>
                  <a:gd name="T60" fmla="*/ 478 w 717"/>
                  <a:gd name="T61" fmla="*/ 12 h 431"/>
                  <a:gd name="T62" fmla="*/ 418 w 717"/>
                  <a:gd name="T63" fmla="*/ 6 h 431"/>
                  <a:gd name="T64" fmla="*/ 359 w 717"/>
                  <a:gd name="T65" fmla="*/ 0 h 431"/>
                  <a:gd name="T66" fmla="*/ 287 w 717"/>
                  <a:gd name="T67" fmla="*/ 6 h 431"/>
                  <a:gd name="T68" fmla="*/ 221 w 717"/>
                  <a:gd name="T69" fmla="*/ 18 h 431"/>
                  <a:gd name="T70" fmla="*/ 161 w 717"/>
                  <a:gd name="T71" fmla="*/ 36 h 431"/>
                  <a:gd name="T72" fmla="*/ 107 w 717"/>
                  <a:gd name="T73" fmla="*/ 66 h 431"/>
                  <a:gd name="T74" fmla="*/ 60 w 717"/>
                  <a:gd name="T75" fmla="*/ 96 h 431"/>
                  <a:gd name="T76" fmla="*/ 30 w 717"/>
                  <a:gd name="T77" fmla="*/ 132 h 431"/>
                  <a:gd name="T78" fmla="*/ 6 w 717"/>
                  <a:gd name="T79" fmla="*/ 174 h 431"/>
                  <a:gd name="T80" fmla="*/ 0 w 717"/>
                  <a:gd name="T81" fmla="*/ 216 h 431"/>
                  <a:gd name="T82" fmla="*/ 6 w 717"/>
                  <a:gd name="T83" fmla="*/ 257 h 431"/>
                  <a:gd name="T84" fmla="*/ 30 w 717"/>
                  <a:gd name="T85" fmla="*/ 299 h 431"/>
                  <a:gd name="T86" fmla="*/ 60 w 717"/>
                  <a:gd name="T87" fmla="*/ 335 h 431"/>
                  <a:gd name="T88" fmla="*/ 107 w 717"/>
                  <a:gd name="T89" fmla="*/ 371 h 431"/>
                  <a:gd name="T90" fmla="*/ 161 w 717"/>
                  <a:gd name="T91" fmla="*/ 395 h 431"/>
                  <a:gd name="T92" fmla="*/ 221 w 717"/>
                  <a:gd name="T93" fmla="*/ 413 h 431"/>
                  <a:gd name="T94" fmla="*/ 287 w 717"/>
                  <a:gd name="T95" fmla="*/ 425 h 431"/>
                  <a:gd name="T96" fmla="*/ 359 w 717"/>
                  <a:gd name="T97" fmla="*/ 431 h 431"/>
                  <a:gd name="T98" fmla="*/ 430 w 717"/>
                  <a:gd name="T99" fmla="*/ 425 h 431"/>
                  <a:gd name="T100" fmla="*/ 496 w 717"/>
                  <a:gd name="T101" fmla="*/ 413 h 431"/>
                  <a:gd name="T102" fmla="*/ 562 w 717"/>
                  <a:gd name="T103" fmla="*/ 395 h 431"/>
                  <a:gd name="T104" fmla="*/ 610 w 717"/>
                  <a:gd name="T105" fmla="*/ 371 h 431"/>
                  <a:gd name="T106" fmla="*/ 657 w 717"/>
                  <a:gd name="T107" fmla="*/ 335 h 431"/>
                  <a:gd name="T108" fmla="*/ 687 w 717"/>
                  <a:gd name="T109" fmla="*/ 299 h 431"/>
                  <a:gd name="T110" fmla="*/ 711 w 717"/>
                  <a:gd name="T111" fmla="*/ 257 h 431"/>
                  <a:gd name="T112" fmla="*/ 717 w 717"/>
                  <a:gd name="T113" fmla="*/ 216 h 431"/>
                  <a:gd name="T114" fmla="*/ 717 w 717"/>
                  <a:gd name="T115" fmla="*/ 204 h 431"/>
                  <a:gd name="T116" fmla="*/ 711 w 717"/>
                  <a:gd name="T117" fmla="*/ 192 h 431"/>
                  <a:gd name="T118" fmla="*/ 687 w 717"/>
                  <a:gd name="T119" fmla="*/ 198 h 431"/>
                  <a:gd name="T120" fmla="*/ 693 w 717"/>
                  <a:gd name="T121" fmla="*/ 210 h 431"/>
                  <a:gd name="T122" fmla="*/ 693 w 717"/>
                  <a:gd name="T123" fmla="*/ 216 h 431"/>
                  <a:gd name="T124" fmla="*/ 693 w 717"/>
                  <a:gd name="T125" fmla="*/ 216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6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>
                  <a:gd name="T0" fmla="*/ 616 w 909"/>
                  <a:gd name="T1" fmla="*/ 0 h 533"/>
                  <a:gd name="T2" fmla="*/ 616 w 909"/>
                  <a:gd name="T3" fmla="*/ 18 h 533"/>
                  <a:gd name="T4" fmla="*/ 724 w 909"/>
                  <a:gd name="T5" fmla="*/ 60 h 533"/>
                  <a:gd name="T6" fmla="*/ 765 w 909"/>
                  <a:gd name="T7" fmla="*/ 84 h 533"/>
                  <a:gd name="T8" fmla="*/ 807 w 909"/>
                  <a:gd name="T9" fmla="*/ 114 h 533"/>
                  <a:gd name="T10" fmla="*/ 837 w 909"/>
                  <a:gd name="T11" fmla="*/ 144 h 533"/>
                  <a:gd name="T12" fmla="*/ 861 w 909"/>
                  <a:gd name="T13" fmla="*/ 180 h 533"/>
                  <a:gd name="T14" fmla="*/ 873 w 909"/>
                  <a:gd name="T15" fmla="*/ 216 h 533"/>
                  <a:gd name="T16" fmla="*/ 879 w 909"/>
                  <a:gd name="T17" fmla="*/ 258 h 533"/>
                  <a:gd name="T18" fmla="*/ 873 w 909"/>
                  <a:gd name="T19" fmla="*/ 311 h 533"/>
                  <a:gd name="T20" fmla="*/ 843 w 909"/>
                  <a:gd name="T21" fmla="*/ 359 h 533"/>
                  <a:gd name="T22" fmla="*/ 807 w 909"/>
                  <a:gd name="T23" fmla="*/ 401 h 533"/>
                  <a:gd name="T24" fmla="*/ 753 w 909"/>
                  <a:gd name="T25" fmla="*/ 443 h 533"/>
                  <a:gd name="T26" fmla="*/ 694 w 909"/>
                  <a:gd name="T27" fmla="*/ 473 h 533"/>
                  <a:gd name="T28" fmla="*/ 622 w 909"/>
                  <a:gd name="T29" fmla="*/ 497 h 533"/>
                  <a:gd name="T30" fmla="*/ 538 w 909"/>
                  <a:gd name="T31" fmla="*/ 509 h 533"/>
                  <a:gd name="T32" fmla="*/ 455 w 909"/>
                  <a:gd name="T33" fmla="*/ 515 h 533"/>
                  <a:gd name="T34" fmla="*/ 371 w 909"/>
                  <a:gd name="T35" fmla="*/ 509 h 533"/>
                  <a:gd name="T36" fmla="*/ 287 w 909"/>
                  <a:gd name="T37" fmla="*/ 497 h 533"/>
                  <a:gd name="T38" fmla="*/ 215 w 909"/>
                  <a:gd name="T39" fmla="*/ 473 h 533"/>
                  <a:gd name="T40" fmla="*/ 156 w 909"/>
                  <a:gd name="T41" fmla="*/ 443 h 533"/>
                  <a:gd name="T42" fmla="*/ 102 w 909"/>
                  <a:gd name="T43" fmla="*/ 401 h 533"/>
                  <a:gd name="T44" fmla="*/ 66 w 909"/>
                  <a:gd name="T45" fmla="*/ 359 h 533"/>
                  <a:gd name="T46" fmla="*/ 36 w 909"/>
                  <a:gd name="T47" fmla="*/ 311 h 533"/>
                  <a:gd name="T48" fmla="*/ 30 w 909"/>
                  <a:gd name="T49" fmla="*/ 258 h 533"/>
                  <a:gd name="T50" fmla="*/ 36 w 909"/>
                  <a:gd name="T51" fmla="*/ 222 h 533"/>
                  <a:gd name="T52" fmla="*/ 48 w 909"/>
                  <a:gd name="T53" fmla="*/ 186 h 533"/>
                  <a:gd name="T54" fmla="*/ 66 w 909"/>
                  <a:gd name="T55" fmla="*/ 156 h 533"/>
                  <a:gd name="T56" fmla="*/ 90 w 909"/>
                  <a:gd name="T57" fmla="*/ 126 h 533"/>
                  <a:gd name="T58" fmla="*/ 66 w 909"/>
                  <a:gd name="T59" fmla="*/ 114 h 533"/>
                  <a:gd name="T60" fmla="*/ 36 w 909"/>
                  <a:gd name="T61" fmla="*/ 144 h 533"/>
                  <a:gd name="T62" fmla="*/ 18 w 909"/>
                  <a:gd name="T63" fmla="*/ 180 h 533"/>
                  <a:gd name="T64" fmla="*/ 6 w 909"/>
                  <a:gd name="T65" fmla="*/ 216 h 533"/>
                  <a:gd name="T66" fmla="*/ 0 w 909"/>
                  <a:gd name="T67" fmla="*/ 258 h 533"/>
                  <a:gd name="T68" fmla="*/ 12 w 909"/>
                  <a:gd name="T69" fmla="*/ 311 h 533"/>
                  <a:gd name="T70" fmla="*/ 36 w 909"/>
                  <a:gd name="T71" fmla="*/ 365 h 533"/>
                  <a:gd name="T72" fmla="*/ 78 w 909"/>
                  <a:gd name="T73" fmla="*/ 413 h 533"/>
                  <a:gd name="T74" fmla="*/ 132 w 909"/>
                  <a:gd name="T75" fmla="*/ 449 h 533"/>
                  <a:gd name="T76" fmla="*/ 203 w 909"/>
                  <a:gd name="T77" fmla="*/ 485 h 533"/>
                  <a:gd name="T78" fmla="*/ 275 w 909"/>
                  <a:gd name="T79" fmla="*/ 509 h 533"/>
                  <a:gd name="T80" fmla="*/ 365 w 909"/>
                  <a:gd name="T81" fmla="*/ 527 h 533"/>
                  <a:gd name="T82" fmla="*/ 455 w 909"/>
                  <a:gd name="T83" fmla="*/ 533 h 533"/>
                  <a:gd name="T84" fmla="*/ 544 w 909"/>
                  <a:gd name="T85" fmla="*/ 527 h 533"/>
                  <a:gd name="T86" fmla="*/ 634 w 909"/>
                  <a:gd name="T87" fmla="*/ 509 h 533"/>
                  <a:gd name="T88" fmla="*/ 712 w 909"/>
                  <a:gd name="T89" fmla="*/ 485 h 533"/>
                  <a:gd name="T90" fmla="*/ 777 w 909"/>
                  <a:gd name="T91" fmla="*/ 449 h 533"/>
                  <a:gd name="T92" fmla="*/ 831 w 909"/>
                  <a:gd name="T93" fmla="*/ 413 h 533"/>
                  <a:gd name="T94" fmla="*/ 873 w 909"/>
                  <a:gd name="T95" fmla="*/ 365 h 533"/>
                  <a:gd name="T96" fmla="*/ 897 w 909"/>
                  <a:gd name="T97" fmla="*/ 311 h 533"/>
                  <a:gd name="T98" fmla="*/ 909 w 909"/>
                  <a:gd name="T99" fmla="*/ 258 h 533"/>
                  <a:gd name="T100" fmla="*/ 903 w 909"/>
                  <a:gd name="T101" fmla="*/ 216 h 533"/>
                  <a:gd name="T102" fmla="*/ 885 w 909"/>
                  <a:gd name="T103" fmla="*/ 174 h 533"/>
                  <a:gd name="T104" fmla="*/ 861 w 909"/>
                  <a:gd name="T105" fmla="*/ 132 h 533"/>
                  <a:gd name="T106" fmla="*/ 825 w 909"/>
                  <a:gd name="T107" fmla="*/ 102 h 533"/>
                  <a:gd name="T108" fmla="*/ 783 w 909"/>
                  <a:gd name="T109" fmla="*/ 66 h 533"/>
                  <a:gd name="T110" fmla="*/ 735 w 909"/>
                  <a:gd name="T111" fmla="*/ 42 h 533"/>
                  <a:gd name="T112" fmla="*/ 616 w 909"/>
                  <a:gd name="T113" fmla="*/ 0 h 533"/>
                  <a:gd name="T114" fmla="*/ 616 w 909"/>
                  <a:gd name="T115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>
                  <a:gd name="T0" fmla="*/ 240 w 365"/>
                  <a:gd name="T1" fmla="*/ 18 h 66"/>
                  <a:gd name="T2" fmla="*/ 299 w 365"/>
                  <a:gd name="T3" fmla="*/ 24 h 66"/>
                  <a:gd name="T4" fmla="*/ 359 w 365"/>
                  <a:gd name="T5" fmla="*/ 30 h 66"/>
                  <a:gd name="T6" fmla="*/ 365 w 365"/>
                  <a:gd name="T7" fmla="*/ 12 h 66"/>
                  <a:gd name="T8" fmla="*/ 305 w 365"/>
                  <a:gd name="T9" fmla="*/ 6 h 66"/>
                  <a:gd name="T10" fmla="*/ 240 w 365"/>
                  <a:gd name="T11" fmla="*/ 0 h 66"/>
                  <a:gd name="T12" fmla="*/ 174 w 365"/>
                  <a:gd name="T13" fmla="*/ 6 h 66"/>
                  <a:gd name="T14" fmla="*/ 114 w 365"/>
                  <a:gd name="T15" fmla="*/ 12 h 66"/>
                  <a:gd name="T16" fmla="*/ 0 w 365"/>
                  <a:gd name="T17" fmla="*/ 42 h 66"/>
                  <a:gd name="T18" fmla="*/ 0 w 365"/>
                  <a:gd name="T19" fmla="*/ 66 h 66"/>
                  <a:gd name="T20" fmla="*/ 54 w 365"/>
                  <a:gd name="T21" fmla="*/ 48 h 66"/>
                  <a:gd name="T22" fmla="*/ 114 w 365"/>
                  <a:gd name="T23" fmla="*/ 30 h 66"/>
                  <a:gd name="T24" fmla="*/ 174 w 365"/>
                  <a:gd name="T25" fmla="*/ 24 h 66"/>
                  <a:gd name="T26" fmla="*/ 240 w 365"/>
                  <a:gd name="T27" fmla="*/ 18 h 66"/>
                  <a:gd name="T28" fmla="*/ 240 w 365"/>
                  <a:gd name="T29" fmla="*/ 18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>
                  <a:gd name="T0" fmla="*/ 66 w 66"/>
                  <a:gd name="T1" fmla="*/ 18 h 48"/>
                  <a:gd name="T2" fmla="*/ 48 w 66"/>
                  <a:gd name="T3" fmla="*/ 0 h 48"/>
                  <a:gd name="T4" fmla="*/ 24 w 66"/>
                  <a:gd name="T5" fmla="*/ 12 h 48"/>
                  <a:gd name="T6" fmla="*/ 0 w 66"/>
                  <a:gd name="T7" fmla="*/ 30 h 48"/>
                  <a:gd name="T8" fmla="*/ 12 w 66"/>
                  <a:gd name="T9" fmla="*/ 48 h 48"/>
                  <a:gd name="T10" fmla="*/ 42 w 66"/>
                  <a:gd name="T11" fmla="*/ 30 h 48"/>
                  <a:gd name="T12" fmla="*/ 66 w 66"/>
                  <a:gd name="T13" fmla="*/ 18 h 48"/>
                  <a:gd name="T14" fmla="*/ 66 w 66"/>
                  <a:gd name="T15" fmla="*/ 1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7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</p:grpSp>
        <p:grpSp>
          <p:nvGrpSpPr>
            <p:cNvPr id="1078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7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>
                  <a:gd name="T0" fmla="*/ 209 w 382"/>
                  <a:gd name="T1" fmla="*/ 96 h 96"/>
                  <a:gd name="T2" fmla="*/ 143 w 382"/>
                  <a:gd name="T3" fmla="*/ 90 h 96"/>
                  <a:gd name="T4" fmla="*/ 83 w 382"/>
                  <a:gd name="T5" fmla="*/ 66 h 96"/>
                  <a:gd name="T6" fmla="*/ 35 w 382"/>
                  <a:gd name="T7" fmla="*/ 36 h 96"/>
                  <a:gd name="T8" fmla="*/ 6 w 382"/>
                  <a:gd name="T9" fmla="*/ 0 h 96"/>
                  <a:gd name="T10" fmla="*/ 0 w 382"/>
                  <a:gd name="T11" fmla="*/ 6 h 96"/>
                  <a:gd name="T12" fmla="*/ 29 w 382"/>
                  <a:gd name="T13" fmla="*/ 42 h 96"/>
                  <a:gd name="T14" fmla="*/ 77 w 382"/>
                  <a:gd name="T15" fmla="*/ 72 h 96"/>
                  <a:gd name="T16" fmla="*/ 137 w 382"/>
                  <a:gd name="T17" fmla="*/ 90 h 96"/>
                  <a:gd name="T18" fmla="*/ 209 w 382"/>
                  <a:gd name="T19" fmla="*/ 96 h 96"/>
                  <a:gd name="T20" fmla="*/ 263 w 382"/>
                  <a:gd name="T21" fmla="*/ 90 h 96"/>
                  <a:gd name="T22" fmla="*/ 311 w 382"/>
                  <a:gd name="T23" fmla="*/ 84 h 96"/>
                  <a:gd name="T24" fmla="*/ 352 w 382"/>
                  <a:gd name="T25" fmla="*/ 66 h 96"/>
                  <a:gd name="T26" fmla="*/ 382 w 382"/>
                  <a:gd name="T27" fmla="*/ 42 h 96"/>
                  <a:gd name="T28" fmla="*/ 376 w 382"/>
                  <a:gd name="T29" fmla="*/ 42 h 96"/>
                  <a:gd name="T30" fmla="*/ 346 w 382"/>
                  <a:gd name="T31" fmla="*/ 66 h 96"/>
                  <a:gd name="T32" fmla="*/ 305 w 382"/>
                  <a:gd name="T33" fmla="*/ 78 h 96"/>
                  <a:gd name="T34" fmla="*/ 263 w 382"/>
                  <a:gd name="T35" fmla="*/ 90 h 96"/>
                  <a:gd name="T36" fmla="*/ 209 w 382"/>
                  <a:gd name="T37" fmla="*/ 96 h 96"/>
                  <a:gd name="T38" fmla="*/ 209 w 382"/>
                  <a:gd name="T39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>
                  <a:gd name="T0" fmla="*/ 174 w 258"/>
                  <a:gd name="T1" fmla="*/ 0 h 54"/>
                  <a:gd name="T2" fmla="*/ 216 w 258"/>
                  <a:gd name="T3" fmla="*/ 6 h 54"/>
                  <a:gd name="T4" fmla="*/ 258 w 258"/>
                  <a:gd name="T5" fmla="*/ 12 h 54"/>
                  <a:gd name="T6" fmla="*/ 252 w 258"/>
                  <a:gd name="T7" fmla="*/ 6 h 54"/>
                  <a:gd name="T8" fmla="*/ 216 w 258"/>
                  <a:gd name="T9" fmla="*/ 0 h 54"/>
                  <a:gd name="T10" fmla="*/ 174 w 258"/>
                  <a:gd name="T11" fmla="*/ 0 h 54"/>
                  <a:gd name="T12" fmla="*/ 120 w 258"/>
                  <a:gd name="T13" fmla="*/ 6 h 54"/>
                  <a:gd name="T14" fmla="*/ 78 w 258"/>
                  <a:gd name="T15" fmla="*/ 12 h 54"/>
                  <a:gd name="T16" fmla="*/ 36 w 258"/>
                  <a:gd name="T17" fmla="*/ 30 h 54"/>
                  <a:gd name="T18" fmla="*/ 0 w 258"/>
                  <a:gd name="T19" fmla="*/ 48 h 54"/>
                  <a:gd name="T20" fmla="*/ 6 w 258"/>
                  <a:gd name="T21" fmla="*/ 54 h 54"/>
                  <a:gd name="T22" fmla="*/ 36 w 258"/>
                  <a:gd name="T23" fmla="*/ 36 h 54"/>
                  <a:gd name="T24" fmla="*/ 78 w 258"/>
                  <a:gd name="T25" fmla="*/ 18 h 54"/>
                  <a:gd name="T26" fmla="*/ 120 w 258"/>
                  <a:gd name="T27" fmla="*/ 6 h 54"/>
                  <a:gd name="T28" fmla="*/ 174 w 258"/>
                  <a:gd name="T29" fmla="*/ 0 h 54"/>
                  <a:gd name="T30" fmla="*/ 174 w 258"/>
                  <a:gd name="T3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>
                  <a:gd name="T0" fmla="*/ 54 w 60"/>
                  <a:gd name="T1" fmla="*/ 90 h 156"/>
                  <a:gd name="T2" fmla="*/ 48 w 60"/>
                  <a:gd name="T3" fmla="*/ 126 h 156"/>
                  <a:gd name="T4" fmla="*/ 24 w 60"/>
                  <a:gd name="T5" fmla="*/ 156 h 156"/>
                  <a:gd name="T6" fmla="*/ 30 w 60"/>
                  <a:gd name="T7" fmla="*/ 156 h 156"/>
                  <a:gd name="T8" fmla="*/ 54 w 60"/>
                  <a:gd name="T9" fmla="*/ 126 h 156"/>
                  <a:gd name="T10" fmla="*/ 60 w 60"/>
                  <a:gd name="T11" fmla="*/ 90 h 156"/>
                  <a:gd name="T12" fmla="*/ 54 w 60"/>
                  <a:gd name="T13" fmla="*/ 66 h 156"/>
                  <a:gd name="T14" fmla="*/ 48 w 60"/>
                  <a:gd name="T15" fmla="*/ 42 h 156"/>
                  <a:gd name="T16" fmla="*/ 30 w 60"/>
                  <a:gd name="T17" fmla="*/ 18 h 156"/>
                  <a:gd name="T18" fmla="*/ 6 w 60"/>
                  <a:gd name="T19" fmla="*/ 0 h 156"/>
                  <a:gd name="T20" fmla="*/ 0 w 60"/>
                  <a:gd name="T21" fmla="*/ 6 h 156"/>
                  <a:gd name="T22" fmla="*/ 24 w 60"/>
                  <a:gd name="T23" fmla="*/ 24 h 156"/>
                  <a:gd name="T24" fmla="*/ 42 w 60"/>
                  <a:gd name="T25" fmla="*/ 42 h 156"/>
                  <a:gd name="T26" fmla="*/ 48 w 60"/>
                  <a:gd name="T27" fmla="*/ 66 h 156"/>
                  <a:gd name="T28" fmla="*/ 54 w 60"/>
                  <a:gd name="T29" fmla="*/ 90 h 156"/>
                  <a:gd name="T30" fmla="*/ 54 w 60"/>
                  <a:gd name="T31" fmla="*/ 9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>
                  <a:gd name="T0" fmla="*/ 114 w 192"/>
                  <a:gd name="T1" fmla="*/ 12 h 18"/>
                  <a:gd name="T2" fmla="*/ 72 w 192"/>
                  <a:gd name="T3" fmla="*/ 6 h 18"/>
                  <a:gd name="T4" fmla="*/ 30 w 192"/>
                  <a:gd name="T5" fmla="*/ 0 h 18"/>
                  <a:gd name="T6" fmla="*/ 0 w 192"/>
                  <a:gd name="T7" fmla="*/ 0 h 18"/>
                  <a:gd name="T8" fmla="*/ 54 w 192"/>
                  <a:gd name="T9" fmla="*/ 12 h 18"/>
                  <a:gd name="T10" fmla="*/ 114 w 192"/>
                  <a:gd name="T11" fmla="*/ 18 h 18"/>
                  <a:gd name="T12" fmla="*/ 156 w 192"/>
                  <a:gd name="T13" fmla="*/ 18 h 18"/>
                  <a:gd name="T14" fmla="*/ 192 w 192"/>
                  <a:gd name="T15" fmla="*/ 12 h 18"/>
                  <a:gd name="T16" fmla="*/ 186 w 192"/>
                  <a:gd name="T17" fmla="*/ 0 h 18"/>
                  <a:gd name="T18" fmla="*/ 150 w 192"/>
                  <a:gd name="T19" fmla="*/ 6 h 18"/>
                  <a:gd name="T20" fmla="*/ 114 w 192"/>
                  <a:gd name="T21" fmla="*/ 12 h 18"/>
                  <a:gd name="T22" fmla="*/ 114 w 192"/>
                  <a:gd name="T23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>
                  <a:gd name="T0" fmla="*/ 11 w 161"/>
                  <a:gd name="T1" fmla="*/ 114 h 186"/>
                  <a:gd name="T2" fmla="*/ 17 w 161"/>
                  <a:gd name="T3" fmla="*/ 96 h 186"/>
                  <a:gd name="T4" fmla="*/ 23 w 161"/>
                  <a:gd name="T5" fmla="*/ 78 h 186"/>
                  <a:gd name="T6" fmla="*/ 53 w 161"/>
                  <a:gd name="T7" fmla="*/ 42 h 186"/>
                  <a:gd name="T8" fmla="*/ 101 w 161"/>
                  <a:gd name="T9" fmla="*/ 18 h 186"/>
                  <a:gd name="T10" fmla="*/ 155 w 161"/>
                  <a:gd name="T11" fmla="*/ 6 h 186"/>
                  <a:gd name="T12" fmla="*/ 161 w 161"/>
                  <a:gd name="T13" fmla="*/ 0 h 186"/>
                  <a:gd name="T14" fmla="*/ 95 w 161"/>
                  <a:gd name="T15" fmla="*/ 12 h 186"/>
                  <a:gd name="T16" fmla="*/ 47 w 161"/>
                  <a:gd name="T17" fmla="*/ 36 h 186"/>
                  <a:gd name="T18" fmla="*/ 11 w 161"/>
                  <a:gd name="T19" fmla="*/ 72 h 186"/>
                  <a:gd name="T20" fmla="*/ 5 w 161"/>
                  <a:gd name="T21" fmla="*/ 90 h 186"/>
                  <a:gd name="T22" fmla="*/ 0 w 161"/>
                  <a:gd name="T23" fmla="*/ 114 h 186"/>
                  <a:gd name="T24" fmla="*/ 11 w 161"/>
                  <a:gd name="T25" fmla="*/ 150 h 186"/>
                  <a:gd name="T26" fmla="*/ 23 w 161"/>
                  <a:gd name="T27" fmla="*/ 168 h 186"/>
                  <a:gd name="T28" fmla="*/ 41 w 161"/>
                  <a:gd name="T29" fmla="*/ 186 h 186"/>
                  <a:gd name="T30" fmla="*/ 65 w 161"/>
                  <a:gd name="T31" fmla="*/ 186 h 186"/>
                  <a:gd name="T32" fmla="*/ 41 w 161"/>
                  <a:gd name="T33" fmla="*/ 168 h 186"/>
                  <a:gd name="T34" fmla="*/ 23 w 161"/>
                  <a:gd name="T35" fmla="*/ 150 h 186"/>
                  <a:gd name="T36" fmla="*/ 17 w 161"/>
                  <a:gd name="T37" fmla="*/ 132 h 186"/>
                  <a:gd name="T38" fmla="*/ 11 w 161"/>
                  <a:gd name="T39" fmla="*/ 114 h 186"/>
                  <a:gd name="T40" fmla="*/ 11 w 161"/>
                  <a:gd name="T41" fmla="*/ 11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>
                  <a:gd name="T0" fmla="*/ 0 w 185"/>
                  <a:gd name="T1" fmla="*/ 6 h 210"/>
                  <a:gd name="T2" fmla="*/ 66 w 185"/>
                  <a:gd name="T3" fmla="*/ 12 h 210"/>
                  <a:gd name="T4" fmla="*/ 119 w 185"/>
                  <a:gd name="T5" fmla="*/ 36 h 210"/>
                  <a:gd name="T6" fmla="*/ 155 w 185"/>
                  <a:gd name="T7" fmla="*/ 72 h 210"/>
                  <a:gd name="T8" fmla="*/ 161 w 185"/>
                  <a:gd name="T9" fmla="*/ 90 h 210"/>
                  <a:gd name="T10" fmla="*/ 167 w 185"/>
                  <a:gd name="T11" fmla="*/ 114 h 210"/>
                  <a:gd name="T12" fmla="*/ 161 w 185"/>
                  <a:gd name="T13" fmla="*/ 138 h 210"/>
                  <a:gd name="T14" fmla="*/ 149 w 185"/>
                  <a:gd name="T15" fmla="*/ 162 h 210"/>
                  <a:gd name="T16" fmla="*/ 119 w 185"/>
                  <a:gd name="T17" fmla="*/ 180 h 210"/>
                  <a:gd name="T18" fmla="*/ 90 w 185"/>
                  <a:gd name="T19" fmla="*/ 198 h 210"/>
                  <a:gd name="T20" fmla="*/ 96 w 185"/>
                  <a:gd name="T21" fmla="*/ 210 h 210"/>
                  <a:gd name="T22" fmla="*/ 131 w 185"/>
                  <a:gd name="T23" fmla="*/ 192 h 210"/>
                  <a:gd name="T24" fmla="*/ 161 w 185"/>
                  <a:gd name="T25" fmla="*/ 168 h 210"/>
                  <a:gd name="T26" fmla="*/ 179 w 185"/>
                  <a:gd name="T27" fmla="*/ 144 h 210"/>
                  <a:gd name="T28" fmla="*/ 185 w 185"/>
                  <a:gd name="T29" fmla="*/ 114 h 210"/>
                  <a:gd name="T30" fmla="*/ 179 w 185"/>
                  <a:gd name="T31" fmla="*/ 90 h 210"/>
                  <a:gd name="T32" fmla="*/ 173 w 185"/>
                  <a:gd name="T33" fmla="*/ 66 h 210"/>
                  <a:gd name="T34" fmla="*/ 155 w 185"/>
                  <a:gd name="T35" fmla="*/ 48 h 210"/>
                  <a:gd name="T36" fmla="*/ 131 w 185"/>
                  <a:gd name="T37" fmla="*/ 30 h 210"/>
                  <a:gd name="T38" fmla="*/ 72 w 185"/>
                  <a:gd name="T39" fmla="*/ 6 h 210"/>
                  <a:gd name="T40" fmla="*/ 0 w 185"/>
                  <a:gd name="T41" fmla="*/ 0 h 210"/>
                  <a:gd name="T42" fmla="*/ 0 w 185"/>
                  <a:gd name="T43" fmla="*/ 6 h 210"/>
                  <a:gd name="T44" fmla="*/ 0 w 185"/>
                  <a:gd name="T45" fmla="*/ 6 h 210"/>
                  <a:gd name="T46" fmla="*/ 0 w 185"/>
                  <a:gd name="T47" fmla="*/ 6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108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>
                  <a:gd name="T0" fmla="*/ 150 w 299"/>
                  <a:gd name="T1" fmla="*/ 0 h 186"/>
                  <a:gd name="T2" fmla="*/ 90 w 299"/>
                  <a:gd name="T3" fmla="*/ 6 h 186"/>
                  <a:gd name="T4" fmla="*/ 42 w 299"/>
                  <a:gd name="T5" fmla="*/ 30 h 186"/>
                  <a:gd name="T6" fmla="*/ 12 w 299"/>
                  <a:gd name="T7" fmla="*/ 54 h 186"/>
                  <a:gd name="T8" fmla="*/ 6 w 299"/>
                  <a:gd name="T9" fmla="*/ 72 h 186"/>
                  <a:gd name="T10" fmla="*/ 0 w 299"/>
                  <a:gd name="T11" fmla="*/ 90 h 186"/>
                  <a:gd name="T12" fmla="*/ 6 w 299"/>
                  <a:gd name="T13" fmla="*/ 108 h 186"/>
                  <a:gd name="T14" fmla="*/ 12 w 299"/>
                  <a:gd name="T15" fmla="*/ 126 h 186"/>
                  <a:gd name="T16" fmla="*/ 42 w 299"/>
                  <a:gd name="T17" fmla="*/ 156 h 186"/>
                  <a:gd name="T18" fmla="*/ 90 w 299"/>
                  <a:gd name="T19" fmla="*/ 180 h 186"/>
                  <a:gd name="T20" fmla="*/ 150 w 299"/>
                  <a:gd name="T21" fmla="*/ 186 h 186"/>
                  <a:gd name="T22" fmla="*/ 209 w 299"/>
                  <a:gd name="T23" fmla="*/ 180 h 186"/>
                  <a:gd name="T24" fmla="*/ 257 w 299"/>
                  <a:gd name="T25" fmla="*/ 156 h 186"/>
                  <a:gd name="T26" fmla="*/ 287 w 299"/>
                  <a:gd name="T27" fmla="*/ 126 h 186"/>
                  <a:gd name="T28" fmla="*/ 299 w 299"/>
                  <a:gd name="T29" fmla="*/ 108 h 186"/>
                  <a:gd name="T30" fmla="*/ 299 w 299"/>
                  <a:gd name="T31" fmla="*/ 90 h 186"/>
                  <a:gd name="T32" fmla="*/ 299 w 299"/>
                  <a:gd name="T33" fmla="*/ 72 h 186"/>
                  <a:gd name="T34" fmla="*/ 287 w 299"/>
                  <a:gd name="T35" fmla="*/ 54 h 186"/>
                  <a:gd name="T36" fmla="*/ 257 w 299"/>
                  <a:gd name="T37" fmla="*/ 30 h 186"/>
                  <a:gd name="T38" fmla="*/ 209 w 299"/>
                  <a:gd name="T39" fmla="*/ 6 h 186"/>
                  <a:gd name="T40" fmla="*/ 150 w 299"/>
                  <a:gd name="T41" fmla="*/ 0 h 186"/>
                  <a:gd name="T42" fmla="*/ 150 w 299"/>
                  <a:gd name="T43" fmla="*/ 0 h 186"/>
                  <a:gd name="T44" fmla="*/ 150 w 299"/>
                  <a:gd name="T45" fmla="*/ 180 h 186"/>
                  <a:gd name="T46" fmla="*/ 96 w 299"/>
                  <a:gd name="T47" fmla="*/ 174 h 186"/>
                  <a:gd name="T48" fmla="*/ 48 w 299"/>
                  <a:gd name="T49" fmla="*/ 156 h 186"/>
                  <a:gd name="T50" fmla="*/ 18 w 299"/>
                  <a:gd name="T51" fmla="*/ 126 h 186"/>
                  <a:gd name="T52" fmla="*/ 12 w 299"/>
                  <a:gd name="T53" fmla="*/ 108 h 186"/>
                  <a:gd name="T54" fmla="*/ 6 w 299"/>
                  <a:gd name="T55" fmla="*/ 90 h 186"/>
                  <a:gd name="T56" fmla="*/ 12 w 299"/>
                  <a:gd name="T57" fmla="*/ 72 h 186"/>
                  <a:gd name="T58" fmla="*/ 18 w 299"/>
                  <a:gd name="T59" fmla="*/ 54 h 186"/>
                  <a:gd name="T60" fmla="*/ 48 w 299"/>
                  <a:gd name="T61" fmla="*/ 30 h 186"/>
                  <a:gd name="T62" fmla="*/ 96 w 299"/>
                  <a:gd name="T63" fmla="*/ 12 h 186"/>
                  <a:gd name="T64" fmla="*/ 150 w 299"/>
                  <a:gd name="T65" fmla="*/ 6 h 186"/>
                  <a:gd name="T66" fmla="*/ 203 w 299"/>
                  <a:gd name="T67" fmla="*/ 12 h 186"/>
                  <a:gd name="T68" fmla="*/ 251 w 299"/>
                  <a:gd name="T69" fmla="*/ 30 h 186"/>
                  <a:gd name="T70" fmla="*/ 281 w 299"/>
                  <a:gd name="T71" fmla="*/ 54 h 186"/>
                  <a:gd name="T72" fmla="*/ 293 w 299"/>
                  <a:gd name="T73" fmla="*/ 72 h 186"/>
                  <a:gd name="T74" fmla="*/ 293 w 299"/>
                  <a:gd name="T75" fmla="*/ 90 h 186"/>
                  <a:gd name="T76" fmla="*/ 293 w 299"/>
                  <a:gd name="T77" fmla="*/ 108 h 186"/>
                  <a:gd name="T78" fmla="*/ 281 w 299"/>
                  <a:gd name="T79" fmla="*/ 126 h 186"/>
                  <a:gd name="T80" fmla="*/ 251 w 299"/>
                  <a:gd name="T81" fmla="*/ 156 h 186"/>
                  <a:gd name="T82" fmla="*/ 203 w 299"/>
                  <a:gd name="T83" fmla="*/ 174 h 186"/>
                  <a:gd name="T84" fmla="*/ 150 w 299"/>
                  <a:gd name="T85" fmla="*/ 180 h 186"/>
                  <a:gd name="T86" fmla="*/ 150 w 299"/>
                  <a:gd name="T87" fmla="*/ 18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>
                  <a:solidFill>
                    <a:srgbClr val="FFFFFF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1086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08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8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109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>
                    <a:solidFill>
                      <a:srgbClr val="FFFFFF"/>
                    </a:solidFill>
                    <a:latin typeface="Times New Roman" pitchFamily="18" charset="0"/>
                  </a:endParaRPr>
                </a:p>
              </p:txBody>
            </p:sp>
          </p:grpSp>
        </p:grpSp>
      </p:grpSp>
      <p:sp>
        <p:nvSpPr>
          <p:cNvPr id="109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4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9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9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9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109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5215373-E17D-4042-BC12-20058B42DC04}" type="slidenum">
              <a:rPr lang="ru-RU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9106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" grpId="0"/>
      <p:bldP spid="1092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9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092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109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2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-80704" y="116632"/>
            <a:ext cx="8973184" cy="5544616"/>
          </a:xfrm>
        </p:spPr>
        <p:txBody>
          <a:bodyPr/>
          <a:lstStyle/>
          <a:p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>ГОКУ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 ИО «Специальная (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>коррекционная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)  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>школа 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>п.Усть – Уда»</a:t>
            </a: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1800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4800" b="1" i="1" dirty="0" err="1" smtClean="0">
                <a:solidFill>
                  <a:schemeClr val="tx1"/>
                </a:solidFill>
                <a:latin typeface="Times New Roman" pitchFamily="18" charset="0"/>
              </a:rPr>
              <a:t>Профориентационная</a:t>
            </a:r>
            <a:r>
              <a:rPr lang="ru-RU" sz="4800" b="1" i="1" dirty="0" smtClean="0">
                <a:solidFill>
                  <a:schemeClr val="tx1"/>
                </a:solidFill>
                <a:latin typeface="Times New Roman" pitchFamily="18" charset="0"/>
              </a:rPr>
              <a:t> работа в коррекционной школе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i="1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b="1" i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</a:rPr>
              <a:t>                  </a:t>
            </a:r>
            <a:r>
              <a:rPr lang="ru-RU" sz="1400" b="1" i="1" dirty="0" smtClean="0">
                <a:solidFill>
                  <a:schemeClr val="tx1"/>
                </a:solidFill>
                <a:latin typeface="Times New Roman" pitchFamily="18" charset="0"/>
              </a:rPr>
              <a:t>Подготовила: заместитель директора по УР Рыбкина Т.Н.</a:t>
            </a:r>
            <a:endParaRPr lang="ru-RU" b="1" i="1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23263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270866"/>
          </a:xfrm>
        </p:spPr>
        <p:txBody>
          <a:bodyPr/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8640"/>
            <a:ext cx="3573016" cy="35730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9303"/>
            <a:ext cx="3672408" cy="36917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356992"/>
            <a:ext cx="3439344" cy="331236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774" y="3356992"/>
            <a:ext cx="331236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6147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4000" dirty="0">
                <a:effectLst/>
              </a:rPr>
              <a:t>М</a:t>
            </a:r>
            <a:r>
              <a:rPr lang="ru-RU" sz="4000" dirty="0" smtClean="0">
                <a:effectLst/>
              </a:rPr>
              <a:t>астер-класс </a:t>
            </a:r>
            <a:r>
              <a:rPr lang="ru-RU" sz="4000" dirty="0">
                <a:effectLst/>
              </a:rPr>
              <a:t>«Жизнь дана нам для добра</a:t>
            </a:r>
            <a:r>
              <a:rPr lang="ru-RU" sz="4000" dirty="0" smtClean="0">
                <a:effectLst/>
              </a:rPr>
              <a:t>»</a:t>
            </a:r>
            <a:endParaRPr lang="ru-RU" sz="4000" dirty="0">
              <a:effectLst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14086"/>
            <a:ext cx="4397361" cy="35911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304" y="2214086"/>
            <a:ext cx="4362608" cy="359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95416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-171399"/>
            <a:ext cx="8229600" cy="648072"/>
          </a:xfrm>
        </p:spPr>
        <p:txBody>
          <a:bodyPr/>
          <a:lstStyle/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96951"/>
            <a:ext cx="4896544" cy="37132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52637"/>
            <a:ext cx="4680955" cy="381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03977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931224" cy="1143008"/>
          </a:xfrm>
        </p:spPr>
        <p:txBody>
          <a:bodyPr/>
          <a:lstStyle/>
          <a:p>
            <a:pPr algn="just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Викторина «Всё о профессиях»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60780"/>
            <a:ext cx="3816424" cy="508856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60780"/>
            <a:ext cx="3885896" cy="508856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1422994"/>
          </a:xfrm>
        </p:spPr>
        <p:txBody>
          <a:bodyPr/>
          <a:lstStyle/>
          <a:p>
            <a:r>
              <a:rPr lang="ru-RU" sz="3600" dirty="0">
                <a:effectLst/>
              </a:rPr>
              <a:t>У</a:t>
            </a:r>
            <a:r>
              <a:rPr lang="ru-RU" sz="3600" dirty="0" smtClean="0">
                <a:effectLst/>
              </a:rPr>
              <a:t>рок </a:t>
            </a:r>
            <a:r>
              <a:rPr lang="ru-RU" sz="3600" dirty="0">
                <a:effectLst/>
              </a:rPr>
              <a:t>мужества «Есть такая профессия – Родину защищать</a:t>
            </a:r>
            <a:r>
              <a:rPr lang="ru-RU" sz="3600" dirty="0" smtClean="0">
                <a:effectLst/>
              </a:rPr>
              <a:t>»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1844825"/>
            <a:ext cx="8640960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1790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836712"/>
            <a:ext cx="2989041" cy="54006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3" y="1844824"/>
            <a:ext cx="4824535" cy="271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035646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/>
              </a:rPr>
              <a:t> </a:t>
            </a:r>
            <a:r>
              <a:rPr lang="ru-RU" sz="4000" dirty="0">
                <a:effectLst/>
              </a:rPr>
              <a:t>К</a:t>
            </a:r>
            <a:r>
              <a:rPr lang="ru-RU" sz="4000" dirty="0" smtClean="0">
                <a:effectLst/>
              </a:rPr>
              <a:t>нижная </a:t>
            </a:r>
            <a:r>
              <a:rPr lang="ru-RU" sz="4000" dirty="0">
                <a:effectLst/>
              </a:rPr>
              <a:t>выставка </a:t>
            </a:r>
            <a:endParaRPr lang="ru-RU" sz="4000" dirty="0" smtClean="0">
              <a:effectLst/>
            </a:endParaRPr>
          </a:p>
          <a:p>
            <a:pPr algn="ctr">
              <a:buNone/>
            </a:pPr>
            <a:r>
              <a:rPr lang="ru-RU" sz="4000" dirty="0" smtClean="0">
                <a:effectLst/>
              </a:rPr>
              <a:t>«</a:t>
            </a:r>
            <a:r>
              <a:rPr lang="ru-RU" sz="4000" dirty="0">
                <a:effectLst/>
              </a:rPr>
              <a:t>Профессию подскажет книга»</a:t>
            </a:r>
          </a:p>
          <a:p>
            <a:pPr lvl="0">
              <a:buNone/>
            </a:pPr>
            <a:endParaRPr lang="ru-RU" sz="3600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796" y="1844824"/>
            <a:ext cx="3672408" cy="4896544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4000" dirty="0">
                <a:effectLst/>
              </a:rPr>
              <a:t>К</a:t>
            </a:r>
            <a:r>
              <a:rPr lang="ru-RU" sz="4000" dirty="0" smtClean="0">
                <a:effectLst/>
              </a:rPr>
              <a:t>онкурс </a:t>
            </a:r>
            <a:r>
              <a:rPr lang="ru-RU" sz="4000" dirty="0">
                <a:effectLst/>
              </a:rPr>
              <a:t>стенгазет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78" y="1052736"/>
            <a:ext cx="8501644" cy="5531405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 descr="D:\Users\79041\Desktop\1709971379970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28" y="-387424"/>
            <a:ext cx="10945216" cy="79208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865169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747464"/>
            <a:ext cx="8435280" cy="8351876"/>
          </a:xfrm>
        </p:spPr>
      </p:pic>
    </p:spTree>
    <p:extLst>
      <p:ext uri="{BB962C8B-B14F-4D97-AF65-F5344CB8AC3E}">
        <p14:creationId xmlns:p14="http://schemas.microsoft.com/office/powerpoint/2010/main" val="66234575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3"/>
            <a:ext cx="8229600" cy="6552727"/>
          </a:xfrm>
        </p:spPr>
        <p:txBody>
          <a:bodyPr/>
          <a:lstStyle/>
          <a:p>
            <a:r>
              <a:rPr lang="ru-RU" sz="3600" dirty="0">
                <a:effectLst/>
              </a:rPr>
              <a:t>О</a:t>
            </a:r>
            <a:r>
              <a:rPr lang="ru-RU" sz="3600" dirty="0" smtClean="0">
                <a:effectLst/>
              </a:rPr>
              <a:t>сновной </a:t>
            </a:r>
            <a:r>
              <a:rPr lang="ru-RU" sz="3600" dirty="0">
                <a:effectLst/>
              </a:rPr>
              <a:t>задачей специальной (коррекционной) школы является профессионально-трудовое обучение, подготовка обучающихся к самостоятельной жизни, развитие профессионального самосознания и ценностных установок личности, т.е. </a:t>
            </a:r>
            <a:r>
              <a:rPr lang="ru-RU" sz="4000" dirty="0">
                <a:effectLst/>
              </a:rPr>
              <a:t>профессиональное </a:t>
            </a:r>
            <a:r>
              <a:rPr lang="ru-RU" sz="4000" dirty="0" smtClean="0">
                <a:effectLst/>
              </a:rPr>
              <a:t>самоопределение</a:t>
            </a:r>
            <a:endParaRPr lang="ru-RU" sz="40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957540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/>
          </p:nvPr>
        </p:nvSpPr>
        <p:spPr/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" y="0"/>
            <a:ext cx="9133465" cy="7389440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64903"/>
          </a:xfrm>
        </p:spPr>
        <p:txBody>
          <a:bodyPr/>
          <a:lstStyle/>
          <a:p>
            <a:pPr lvl="0"/>
            <a:r>
              <a:rPr lang="ru-RU" sz="3200" dirty="0">
                <a:effectLst/>
              </a:rPr>
              <a:t>Э</a:t>
            </a:r>
            <a:r>
              <a:rPr lang="ru-RU" sz="3200" dirty="0" smtClean="0">
                <a:effectLst/>
              </a:rPr>
              <a:t>кскурсия </a:t>
            </a:r>
            <a:r>
              <a:rPr lang="ru-RU" sz="3200" dirty="0">
                <a:effectLst/>
              </a:rPr>
              <a:t>обучающихся 3-4 классов в швейную </a:t>
            </a:r>
            <a:r>
              <a:rPr lang="ru-RU" sz="3200" dirty="0" smtClean="0">
                <a:effectLst/>
              </a:rPr>
              <a:t>мастерскую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17639"/>
            <a:ext cx="6984775" cy="504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4359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147248" cy="1000132"/>
          </a:xfrm>
        </p:spPr>
        <p:txBody>
          <a:bodyPr/>
          <a:lstStyle/>
          <a:p>
            <a:r>
              <a:rPr lang="ru-RU" sz="3600" dirty="0">
                <a:effectLst/>
              </a:rPr>
              <a:t>Э</a:t>
            </a:r>
            <a:r>
              <a:rPr lang="ru-RU" sz="3600" dirty="0" smtClean="0">
                <a:effectLst/>
              </a:rPr>
              <a:t>кскурсия </a:t>
            </a:r>
            <a:r>
              <a:rPr lang="ru-RU" sz="3600" dirty="0">
                <a:effectLst/>
              </a:rPr>
              <a:t>для обучающихся 4 классов в столярную мастерскую</a:t>
            </a:r>
            <a:endParaRPr lang="ru-RU" sz="36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2451" y="1844824"/>
            <a:ext cx="5856745" cy="4137323"/>
          </a:xfrm>
        </p:spPr>
      </p:pic>
    </p:spTree>
    <p:extLst>
      <p:ext uri="{BB962C8B-B14F-4D97-AF65-F5344CB8AC3E}">
        <p14:creationId xmlns:p14="http://schemas.microsoft.com/office/powerpoint/2010/main" val="242491118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7815"/>
            <a:ext cx="8229600" cy="198858"/>
          </a:xfrm>
        </p:spPr>
        <p:txBody>
          <a:bodyPr/>
          <a:lstStyle/>
          <a:p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814591"/>
            <a:ext cx="4063380" cy="528945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814591"/>
            <a:ext cx="4061122" cy="5289451"/>
          </a:xfrm>
        </p:spPr>
      </p:pic>
    </p:spTree>
    <p:extLst>
      <p:ext uri="{BB962C8B-B14F-4D97-AF65-F5344CB8AC3E}">
        <p14:creationId xmlns:p14="http://schemas.microsoft.com/office/powerpoint/2010/main" val="399381831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277816"/>
            <a:ext cx="4042791" cy="313316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672" y="3560397"/>
            <a:ext cx="4235121" cy="321869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673" y="275618"/>
            <a:ext cx="4157343" cy="31272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60851"/>
            <a:ext cx="4042792" cy="3009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4246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4572000" cy="598965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670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2022 году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Иркутске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проходил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V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Региональный чемпионат по профессиональному мастерству среди инвалидов и лиц с ограниченными возможностями здоровья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Абилимпикс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 2022 по компетенции «Столярное дело». В этом чемпионате принял участие выпускник нашей школы (2021год), студент Иркутского техникума архитектуры и строительства, Константинов Артём.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Bef>
                <a:spcPts val="575"/>
              </a:spcBef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Артем занял 1 место и получил золотую медаль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Bef>
                <a:spcPts val="575"/>
              </a:spcBef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финале национального чемпионата «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Абилимпикс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к котором приняли участие победители   региональных уровней чемпионата, Константинов Артём занял 2 место, у него серебряная медаль и внушительный денежный приз.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Вручение наград состоялось в Москве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528" y="582524"/>
            <a:ext cx="4104456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56184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sz="quarter"/>
          </p:nvPr>
        </p:nvSpPr>
        <p:spPr>
          <a:xfrm>
            <a:off x="5107088" y="0"/>
            <a:ext cx="4289448" cy="2348880"/>
          </a:xfrm>
        </p:spPr>
        <p:txBody>
          <a:bodyPr/>
          <a:lstStyle/>
          <a:p>
            <a:r>
              <a:rPr lang="ru-RU" sz="4800" dirty="0" smtClean="0"/>
              <a:t>Экскурсии</a:t>
            </a:r>
            <a:endParaRPr lang="ru-RU" sz="4800" dirty="0"/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145"/>
            <a:ext cx="4999584" cy="37496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429000"/>
            <a:ext cx="4464496" cy="334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91065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82508"/>
            <a:ext cx="3327903" cy="59162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382508"/>
            <a:ext cx="3384376" cy="6016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514397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48680"/>
            <a:ext cx="8363272" cy="5577483"/>
          </a:xfrm>
        </p:spPr>
      </p:pic>
    </p:spTree>
    <p:extLst>
      <p:ext uri="{BB962C8B-B14F-4D97-AF65-F5344CB8AC3E}">
        <p14:creationId xmlns:p14="http://schemas.microsoft.com/office/powerpoint/2010/main" val="1634126472"/>
      </p:ext>
    </p:extLst>
  </p:cSld>
  <p:clrMapOvr>
    <a:masterClrMapping/>
  </p:clrMapOvr>
  <p:transition spd="slow" advClick="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7577"/>
            <a:ext cx="3960440" cy="62741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79872"/>
            <a:ext cx="4464496" cy="6261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29311"/>
      </p:ext>
    </p:extLst>
  </p:cSld>
  <p:clrMapOvr>
    <a:masterClrMapping/>
  </p:clrMapOvr>
  <p:transition spd="slow"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7814"/>
            <a:ext cx="8712968" cy="6319538"/>
          </a:xfrm>
        </p:spPr>
        <p:txBody>
          <a:bodyPr/>
          <a:lstStyle/>
          <a:p>
            <a:pPr algn="l"/>
            <a:r>
              <a:rPr lang="ru-RU" sz="3200" dirty="0">
                <a:solidFill>
                  <a:srgbClr val="00B0F0"/>
                </a:solidFill>
                <a:effectLst/>
              </a:rPr>
              <a:t>Направления </a:t>
            </a:r>
            <a:r>
              <a:rPr lang="ru-RU" sz="3200" dirty="0" err="1">
                <a:solidFill>
                  <a:srgbClr val="00B0F0"/>
                </a:solidFill>
                <a:effectLst/>
              </a:rPr>
              <a:t>профориентационной</a:t>
            </a:r>
            <a:r>
              <a:rPr lang="ru-RU" sz="3200" dirty="0">
                <a:solidFill>
                  <a:srgbClr val="00B0F0"/>
                </a:solidFill>
                <a:effectLst/>
              </a:rPr>
              <a:t> работы: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r>
              <a:rPr lang="ru-RU" sz="2000" dirty="0" smtClean="0">
                <a:effectLst/>
              </a:rPr>
              <a:t>   </a:t>
            </a:r>
            <a:r>
              <a:rPr lang="ru-RU" sz="2200" dirty="0" smtClean="0">
                <a:effectLst/>
              </a:rPr>
              <a:t>-профессиональное </a:t>
            </a:r>
            <a:r>
              <a:rPr lang="ru-RU" sz="2200" dirty="0">
                <a:effectLst/>
              </a:rPr>
              <a:t>просвещение: уроки профориентации, индивидуальные и групповые занятия по </a:t>
            </a:r>
            <a:r>
              <a:rPr lang="ru-RU" sz="2200" dirty="0" err="1">
                <a:effectLst/>
              </a:rPr>
              <a:t>психокоррекции</a:t>
            </a:r>
            <a:r>
              <a:rPr lang="ru-RU" sz="2200" dirty="0">
                <a:effectLst/>
              </a:rPr>
              <a:t> и социальной адаптации, беседы, презентации с описанием профессий, сведения о широком мире профессий, и информация о профессиональных учебных заведениях, пропаганда наиболее </a:t>
            </a:r>
            <a:r>
              <a:rPr lang="ru-RU" sz="2200" dirty="0" smtClean="0">
                <a:effectLst/>
              </a:rPr>
              <a:t>востребованных профессий</a:t>
            </a:r>
            <a:r>
              <a:rPr lang="ru-RU" sz="2200" dirty="0">
                <a:effectLst/>
              </a:rPr>
              <a:t>;</a:t>
            </a:r>
            <a:br>
              <a:rPr lang="ru-RU" sz="2200" dirty="0">
                <a:effectLst/>
              </a:rPr>
            </a:br>
            <a:r>
              <a:rPr lang="ru-RU" sz="2200" dirty="0" smtClean="0">
                <a:effectLst/>
              </a:rPr>
              <a:t>   -диагностическая</a:t>
            </a:r>
            <a:r>
              <a:rPr lang="ru-RU" sz="2200" dirty="0">
                <a:effectLst/>
              </a:rPr>
              <a:t>: анкетирование детей и родителей;</a:t>
            </a:r>
            <a:br>
              <a:rPr lang="ru-RU" sz="2200" dirty="0">
                <a:effectLst/>
              </a:rPr>
            </a:br>
            <a:r>
              <a:rPr lang="ru-RU" sz="2200" dirty="0" smtClean="0">
                <a:effectLst/>
              </a:rPr>
              <a:t>   -профессиональная </a:t>
            </a:r>
            <a:r>
              <a:rPr lang="ru-RU" sz="2200" dirty="0">
                <a:effectLst/>
              </a:rPr>
              <a:t>консультация: изучение личностных качеств обучающегося, его способностей, профессиональных намерений, составление психологического портрета;</a:t>
            </a:r>
            <a:br>
              <a:rPr lang="ru-RU" sz="2200" dirty="0">
                <a:effectLst/>
              </a:rPr>
            </a:br>
            <a:r>
              <a:rPr lang="ru-RU" sz="2200" dirty="0" smtClean="0">
                <a:effectLst/>
              </a:rPr>
              <a:t>   -уроки </a:t>
            </a:r>
            <a:r>
              <a:rPr lang="ru-RU" sz="2200" dirty="0">
                <a:effectLst/>
              </a:rPr>
              <a:t>технологии: учащиеся знакомятся с профессиями по соответствующему профилю, востребованными на рынке труда в посёлке и районе;</a:t>
            </a:r>
            <a:br>
              <a:rPr lang="ru-RU" sz="2200" dirty="0">
                <a:effectLst/>
              </a:rPr>
            </a:br>
            <a:r>
              <a:rPr lang="ru-RU" sz="2200" dirty="0" smtClean="0">
                <a:effectLst/>
              </a:rPr>
              <a:t>   -экскурсионная</a:t>
            </a:r>
            <a:r>
              <a:rPr lang="ru-RU" sz="2200" dirty="0">
                <a:effectLst/>
              </a:rPr>
              <a:t>: экскурсии на предприятия посёлка, службу занятости, учреждения профессионального образования (как сегодня) и т.п.</a:t>
            </a:r>
            <a:r>
              <a:rPr lang="ru-RU" sz="2000" dirty="0">
                <a:effectLst/>
              </a:rPr>
              <a:t/>
            </a:r>
            <a:br>
              <a:rPr lang="ru-RU" sz="2000" dirty="0">
                <a:effectLst/>
              </a:rPr>
            </a:b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958536370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effectLst/>
              </a:rPr>
              <a:t>Областной конкурс </a:t>
            </a:r>
            <a:r>
              <a:rPr lang="ru-RU" sz="2800" dirty="0" smtClean="0">
                <a:effectLst/>
              </a:rPr>
              <a:t>лидеров </a:t>
            </a:r>
            <a:r>
              <a:rPr lang="ru-RU" sz="2800" dirty="0">
                <a:effectLst/>
              </a:rPr>
              <a:t>ученического самоуправления </a:t>
            </a:r>
            <a:r>
              <a:rPr lang="ru-RU" sz="2800" dirty="0" smtClean="0">
                <a:effectLst/>
              </a:rPr>
              <a:t>«</a:t>
            </a:r>
            <a:r>
              <a:rPr lang="ru-RU" sz="2800" dirty="0">
                <a:effectLst/>
              </a:rPr>
              <a:t>Россия – мои горизонты» </a:t>
            </a:r>
            <a:endParaRPr lang="ru-RU" sz="28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708920"/>
            <a:ext cx="2994422" cy="3992563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6792"/>
            <a:ext cx="5664629" cy="4248472"/>
          </a:xfrm>
        </p:spPr>
      </p:pic>
    </p:spTree>
    <p:extLst>
      <p:ext uri="{BB962C8B-B14F-4D97-AF65-F5344CB8AC3E}">
        <p14:creationId xmlns:p14="http://schemas.microsoft.com/office/powerpoint/2010/main" val="251485648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1" y="454179"/>
            <a:ext cx="4618824" cy="6158432"/>
          </a:xfrm>
        </p:spPr>
      </p:pic>
      <p:pic>
        <p:nvPicPr>
          <p:cNvPr id="5" name="Объект 2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15" y="1052736"/>
            <a:ext cx="3656970" cy="4875959"/>
          </a:xfrm>
        </p:spPr>
      </p:pic>
    </p:spTree>
    <p:extLst>
      <p:ext uri="{BB962C8B-B14F-4D97-AF65-F5344CB8AC3E}">
        <p14:creationId xmlns:p14="http://schemas.microsoft.com/office/powerpoint/2010/main" val="1375365122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/>
          </p:nvPr>
        </p:nvSpPr>
        <p:spPr>
          <a:xfrm>
            <a:off x="251520" y="260648"/>
            <a:ext cx="8712968" cy="5776342"/>
          </a:xfrm>
        </p:spPr>
        <p:txBody>
          <a:bodyPr/>
          <a:lstStyle/>
          <a:p>
            <a:pPr algn="ctr">
              <a:buNone/>
            </a:pPr>
            <a:r>
              <a:rPr lang="ru-RU" sz="2400" dirty="0" smtClean="0">
                <a:latin typeface="times new roman"/>
              </a:rPr>
              <a:t>Областной дистанционный творческий конкурс «Рекламный видеоролик рабочих профессий»</a:t>
            </a:r>
            <a:endParaRPr lang="ru-RU" sz="2400" dirty="0" smtClean="0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/>
          </p:nvPr>
        </p:nvGraphicFramePr>
        <p:xfrm>
          <a:off x="4788024" y="1124744"/>
          <a:ext cx="3921177" cy="5553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PDF" r:id="rId3" imgW="0" imgH="360" progId="FoxitReader.Document">
                  <p:embed/>
                </p:oleObj>
              </mc:Choice>
              <mc:Fallback>
                <p:oleObj name="PDF" r:id="rId3" imgW="0" imgH="360" progId="FoxitReader.Document">
                  <p:embed/>
                  <p:pic>
                    <p:nvPicPr>
                      <p:cNvPr id="5" name="Объект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88024" y="1124744"/>
                        <a:ext cx="3921177" cy="55538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/>
          </p:nvPr>
        </p:nvGraphicFramePr>
        <p:xfrm>
          <a:off x="395536" y="1124744"/>
          <a:ext cx="3960568" cy="5609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PDF" r:id="rId5" imgW="0" imgH="360" progId="FoxitReader.Document">
                  <p:embed/>
                </p:oleObj>
              </mc:Choice>
              <mc:Fallback>
                <p:oleObj name="PDF" r:id="rId5" imgW="0" imgH="360" progId="FoxitReader.Document">
                  <p:embed/>
                  <p:pic>
                    <p:nvPicPr>
                      <p:cNvPr id="6" name="Объект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5536" y="1124744"/>
                        <a:ext cx="3960568" cy="5609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5202281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endParaRPr lang="ru-RU" sz="8800" smtClean="0"/>
          </a:p>
          <a:p>
            <a:pPr marL="0" indent="0" algn="ctr">
              <a:buNone/>
            </a:pPr>
            <a:r>
              <a:rPr lang="ru-RU" sz="8800" smtClean="0"/>
              <a:t>Спасибо </a:t>
            </a:r>
            <a:r>
              <a:rPr lang="ru-RU" sz="8800" dirty="0" smtClean="0"/>
              <a:t>за внимание!</a:t>
            </a:r>
            <a:endParaRPr lang="ru-RU" sz="8800" dirty="0"/>
          </a:p>
        </p:txBody>
      </p:sp>
    </p:spTree>
    <p:extLst>
      <p:ext uri="{BB962C8B-B14F-4D97-AF65-F5344CB8AC3E}">
        <p14:creationId xmlns:p14="http://schemas.microsoft.com/office/powerpoint/2010/main" val="90609757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rgbClr val="00B0F0"/>
                </a:solidFill>
                <a:effectLst/>
              </a:rPr>
              <a:t>Цель </a:t>
            </a:r>
            <a:r>
              <a:rPr lang="ru-RU" sz="3600" dirty="0" err="1" smtClean="0">
                <a:solidFill>
                  <a:srgbClr val="00B0F0"/>
                </a:solidFill>
                <a:effectLst/>
              </a:rPr>
              <a:t>профориентационной</a:t>
            </a:r>
            <a:r>
              <a:rPr lang="ru-RU" sz="3600" dirty="0" smtClean="0">
                <a:solidFill>
                  <a:srgbClr val="00B0F0"/>
                </a:solidFill>
                <a:effectLst/>
              </a:rPr>
              <a:t> работы: </a:t>
            </a:r>
          </a:p>
          <a:p>
            <a:pPr marL="0" indent="0" algn="ctr">
              <a:buNone/>
            </a:pPr>
            <a:r>
              <a:rPr lang="ru-RU" dirty="0" smtClean="0">
                <a:effectLst/>
              </a:rPr>
              <a:t>подготовить </a:t>
            </a:r>
            <a:r>
              <a:rPr lang="ru-RU" dirty="0">
                <a:effectLst/>
              </a:rPr>
              <a:t>обучающихся с интеллектуальными нарушениями к самостоятельной трудовой деятельности через процесс профессионального самоопределения в соответствии с состоянием здоровья, индивидуальными особенностями каждой личности.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696778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03" y="116633"/>
            <a:ext cx="9144000" cy="259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endParaRPr lang="ru-RU" sz="28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endParaRPr lang="ru-RU" sz="28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r>
              <a:rPr lang="ru-RU" sz="28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endParaRPr lang="ru-RU" sz="28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99FF99"/>
              </a:buClr>
              <a:buSzPct val="80000"/>
            </a:pPr>
            <a:endParaRPr lang="ru-RU" sz="2800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620688"/>
            <a:ext cx="7632848" cy="4914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B0F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endParaRPr lang="ru-RU" sz="2800" dirty="0">
              <a:solidFill>
                <a:srgbClr val="00B0F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Предоставление информации о мире профессии через личностное развитие обучающихся на каждом возрастном этапе.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работы по профессиональному определению воспитанников в соответствии с интересами, медицинскими показаниями, способностями.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у воспитанников умения соотносить свои индивидуально-психологические особенности и возможности с требованиями выбираемой профессии.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трудовых умений и навыков, помогающим развитию творческих способностей.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психолого-педагогической поддержки в выборе профессиональной образовательной организации и успешное поступление.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7109049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12968" cy="6678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/>
              <a:t> </a:t>
            </a:r>
            <a:r>
              <a:rPr lang="ru-RU" sz="3600" dirty="0">
                <a:solidFill>
                  <a:srgbClr val="00B0F0"/>
                </a:solidFill>
              </a:rPr>
              <a:t>Методы обучения</a:t>
            </a:r>
            <a:r>
              <a:rPr lang="ru-RU" sz="3600" dirty="0" smtClean="0">
                <a:solidFill>
                  <a:srgbClr val="00B0F0"/>
                </a:solidFill>
              </a:rPr>
              <a:t>:</a:t>
            </a:r>
            <a:endParaRPr lang="ru-RU" sz="3600" dirty="0">
              <a:solidFill>
                <a:srgbClr val="00B0F0"/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+mj-lt"/>
              </a:rPr>
              <a:t>словесные </a:t>
            </a:r>
            <a:r>
              <a:rPr lang="ru-RU" sz="2400" dirty="0">
                <a:latin typeface="+mj-lt"/>
              </a:rPr>
              <a:t>методы (рассказ, объяснение, беседа</a:t>
            </a:r>
            <a:r>
              <a:rPr lang="ru-RU" sz="2400" dirty="0" smtClean="0">
                <a:latin typeface="+mj-lt"/>
              </a:rPr>
              <a:t>);</a:t>
            </a:r>
            <a:endParaRPr lang="ru-RU" sz="2400" dirty="0">
              <a:latin typeface="+mj-lt"/>
            </a:endParaRP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+mj-lt"/>
              </a:rPr>
              <a:t>наглядные </a:t>
            </a:r>
            <a:r>
              <a:rPr lang="ru-RU" sz="2400" dirty="0">
                <a:latin typeface="+mj-lt"/>
              </a:rPr>
              <a:t>методы (демонстрация таблиц, схем, </a:t>
            </a:r>
            <a:r>
              <a:rPr lang="ru-RU" sz="2400" dirty="0" smtClean="0">
                <a:latin typeface="+mj-lt"/>
              </a:rPr>
              <a:t>иллюстраций</a:t>
            </a:r>
            <a:r>
              <a:rPr lang="ru-RU" sz="2400" dirty="0">
                <a:latin typeface="+mj-lt"/>
              </a:rPr>
              <a:t>, фотографий);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+mj-lt"/>
              </a:rPr>
              <a:t>традиционные методы </a:t>
            </a:r>
            <a:r>
              <a:rPr lang="ru-RU" sz="2400" dirty="0" err="1">
                <a:latin typeface="+mj-lt"/>
              </a:rPr>
              <a:t>профконсультативной</a:t>
            </a:r>
            <a:r>
              <a:rPr lang="ru-RU" sz="2400" dirty="0">
                <a:latin typeface="+mj-lt"/>
              </a:rPr>
              <a:t> работы, методики и тесты, позволяющие подростку раскрыть все свои способности, склонности;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400" dirty="0">
                <a:latin typeface="+mj-lt"/>
              </a:rPr>
              <a:t>практические методы (целенаправленные экскурсии, игры, дискуссии, упражнения с использованием кино- и видеоматериалов, ресурсов ИКТ и другое с последующим обсуждением с точки зрения содержания профессиональной деятельности).</a:t>
            </a:r>
            <a:r>
              <a:rPr lang="ru-RU" sz="2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Times New Roman" pitchFamily="18" charset="0"/>
              </a:rPr>
              <a:t> </a:t>
            </a:r>
          </a:p>
          <a:p>
            <a:endParaRPr lang="ru-RU" sz="2800" b="1" dirty="0" smtClean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effectLst/>
              <a:latin typeface="times new roman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00334118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27584" y="908720"/>
            <a:ext cx="7488832" cy="4871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solidFill>
                  <a:srgbClr val="00B0F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Виды занятий: 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урок-беседа (</a:t>
            </a:r>
            <a:r>
              <a:rPr lang="ru-RU" sz="28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преимущество </a:t>
            </a:r>
            <a:r>
              <a:rPr lang="ru-R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заключается в наличии обратной связи, активности и доверительности учеников);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урок-лекция (преимущество этого урока заключается в том, что он отличается четкостью и логикой изложения);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занятия (проводятся в форме экскурсии, игры, дискуссии, упражнений, тестов).</a:t>
            </a:r>
            <a:endParaRPr lang="ru-R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2646"/>
            <a:ext cx="8472941" cy="6354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665353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-игра «Путешествие в мир профессий»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2132857"/>
            <a:ext cx="3888431" cy="3888431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88232"/>
            <a:ext cx="3861048" cy="3861048"/>
          </a:xfrm>
          <a:prstGeom prst="rect">
            <a:avLst/>
          </a:prstGeom>
        </p:spPr>
      </p:pic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">
  <a:themeElements>
    <a:clrScheme name="default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defaul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3005</TotalTime>
  <Words>449</Words>
  <Application>Microsoft Office PowerPoint</Application>
  <PresentationFormat>Экран (4:3)</PresentationFormat>
  <Paragraphs>46</Paragraphs>
  <Slides>33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0" baseType="lpstr">
      <vt:lpstr>Arial</vt:lpstr>
      <vt:lpstr>Calibri</vt:lpstr>
      <vt:lpstr>Times New Roman</vt:lpstr>
      <vt:lpstr>Times New Roman</vt:lpstr>
      <vt:lpstr>Wingdings</vt:lpstr>
      <vt:lpstr>1_default</vt:lpstr>
      <vt:lpstr>PDF</vt:lpstr>
      <vt:lpstr>ГОКУ  ИО «Специальная (коррекционная)  школа  п.Усть – Уда»      Профориентационная работа в коррекционной школе                     Подготовила: заместитель директора по УР Рыбкина Т.Н.</vt:lpstr>
      <vt:lpstr>Основной задачей специальной (коррекционной) школы является профессионально-трудовое обучение, подготовка обучающихся к самостоятельной жизни, развитие профессионального самосознания и ценностных установок личности, т.е. профессиональное самоопределение</vt:lpstr>
      <vt:lpstr>Направления профориентационной работы:    -профессиональное просвещение: уроки профориентации, индивидуальные и групповые занятия по психокоррекции и социальной адаптации, беседы, презентации с описанием профессий, сведения о широком мире профессий, и информация о профессиональных учебных заведениях, пропаганда наиболее востребованных профессий;    -диагностическая: анкетирование детей и родителей;    -профессиональная консультация: изучение личностных качеств обучающегося, его способностей, профессиональных намерений, составление психологического портрета;    -уроки технологии: учащиеся знакомятся с профессиями по соответствующему профилю, востребованными на рынке труда в посёлке и районе;    -экскурсионная: экскурсии на предприятия посёлка, службу занятости, учреждения профессионального образования (как сегодня) и т.п.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Квест-игра «Путешествие в мир профессий»</vt:lpstr>
      <vt:lpstr>Презентация PowerPoint</vt:lpstr>
      <vt:lpstr>Мастер-класс «Жизнь дана нам для добра»</vt:lpstr>
      <vt:lpstr>Презентация PowerPoint</vt:lpstr>
      <vt:lpstr>Викторина «Всё о профессиях»</vt:lpstr>
      <vt:lpstr>Урок мужества «Есть такая профессия – Родину защищать»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Экскурсия обучающихся 3-4 классов в швейную мастерскую </vt:lpstr>
      <vt:lpstr>Экскурсия для обучающихся 4 классов в столярную мастерскую</vt:lpstr>
      <vt:lpstr>Презентация PowerPoint</vt:lpstr>
      <vt:lpstr>Презентация PowerPoint</vt:lpstr>
      <vt:lpstr>Презентация PowerPoint</vt:lpstr>
      <vt:lpstr>Экскурсии</vt:lpstr>
      <vt:lpstr>Презентация PowerPoint</vt:lpstr>
      <vt:lpstr>Презентация PowerPoint</vt:lpstr>
      <vt:lpstr>Презентация PowerPoint</vt:lpstr>
      <vt:lpstr>Областной конкурс лидеров ученического самоуправления «Россия – мои горизонты»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000</dc:creator>
  <cp:lastModifiedBy>Пользователь</cp:lastModifiedBy>
  <cp:revision>291</cp:revision>
  <dcterms:created xsi:type="dcterms:W3CDTF">2016-12-01T06:31:23Z</dcterms:created>
  <dcterms:modified xsi:type="dcterms:W3CDTF">2024-03-29T07:05:49Z</dcterms:modified>
</cp:coreProperties>
</file>