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4" r:id="rId6"/>
    <p:sldId id="265" r:id="rId7"/>
    <p:sldId id="263" r:id="rId8"/>
    <p:sldId id="266" r:id="rId9"/>
    <p:sldId id="261" r:id="rId10"/>
    <p:sldId id="262" r:id="rId11"/>
    <p:sldId id="26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B4A9FE-B1A5-4FEF-9D46-895E2662F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204395"/>
            <a:ext cx="8689976" cy="1549101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</a:t>
            </a:r>
            <a:b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«Детский сад комбинированного вида № 23 «Лучик»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4CEADE-F090-4268-80BA-8556ED823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456" y="2409714"/>
            <a:ext cx="11521440" cy="171046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ru-RU" sz="14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Исследовательский проект  по теме: 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44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4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Газированная вода – вред или польза?»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144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800"/>
              </a:spcAft>
            </a:pPr>
            <a:r>
              <a:rPr lang="ru-RU" sz="5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Выполнила: Кирсанова Александра</a:t>
            </a:r>
          </a:p>
          <a:p>
            <a:pPr algn="r">
              <a:lnSpc>
                <a:spcPct val="115000"/>
              </a:lnSpc>
              <a:spcAft>
                <a:spcPts val="800"/>
              </a:spcAft>
            </a:pPr>
            <a:r>
              <a:rPr lang="ru-RU" sz="5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Воспитатель: </a:t>
            </a:r>
            <a:r>
              <a:rPr lang="ru-RU" sz="5600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Вахменцева</a:t>
            </a:r>
            <a:r>
              <a:rPr lang="ru-RU" sz="5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А.В.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Саянск</a:t>
            </a:r>
          </a:p>
        </p:txBody>
      </p:sp>
    </p:spTree>
    <p:extLst>
      <p:ext uri="{BB962C8B-B14F-4D97-AF65-F5344CB8AC3E}">
        <p14:creationId xmlns:p14="http://schemas.microsoft.com/office/powerpoint/2010/main" val="105021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EEFBFA-26DC-44A0-B562-A88F8A1CC3CA}"/>
              </a:ext>
            </a:extLst>
          </p:cNvPr>
          <p:cNvSpPr txBox="1"/>
          <p:nvPr/>
        </p:nvSpPr>
        <p:spPr>
          <a:xfrm>
            <a:off x="86061" y="403412"/>
            <a:ext cx="11908715" cy="2349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40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газировки: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Берём охлаждённую кипячённую воду, лимонный или апельсиновый сок. Добавим немного сахара или мёда. Всё хорошо перемешать и получится лимонад. Его можно пить по 2 литра в день. Приятного аппетита!!!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43595E-B118-4694-8289-E73465D59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55" y="2929718"/>
            <a:ext cx="2701886" cy="360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F9A69F-5675-40F2-BB8E-A0F1FA5A0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4960" y="2929718"/>
            <a:ext cx="2700001" cy="360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C6B725-1583-4AFD-A1B1-E755DA6F1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0418" y="2929718"/>
            <a:ext cx="2700000" cy="36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996D97-A464-48CC-9DC1-1C2F18157C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1331" y="2929718"/>
            <a:ext cx="270743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91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947EC44-A861-49B5-B272-C720CFBE7ED0}"/>
              </a:ext>
            </a:extLst>
          </p:cNvPr>
          <p:cNvSpPr txBox="1"/>
          <p:nvPr/>
        </p:nvSpPr>
        <p:spPr>
          <a:xfrm>
            <a:off x="942975" y="457200"/>
            <a:ext cx="1103566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kumimoji="0" lang="ru-RU" sz="60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lang="ru-RU" sz="6000" b="1" i="1" dirty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kumimoji="0" lang="ru-RU" sz="6000" b="1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13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4CEADE-F090-4268-80BA-8556ED823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3641" y="537882"/>
            <a:ext cx="10520979" cy="573382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7354C7-F95B-4E38-A237-034755D6B605}"/>
              </a:ext>
            </a:extLst>
          </p:cNvPr>
          <p:cNvSpPr txBox="1"/>
          <p:nvPr/>
        </p:nvSpPr>
        <p:spPr>
          <a:xfrm>
            <a:off x="430305" y="398033"/>
            <a:ext cx="1125249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группе очень много ребят любят газированные напитки. Я тоже очень люблю пить газировку, а мама мне запрещает. Она постоянно твердит, что пить газированную воду вредно. Вот я и задумалась: права ли мама? Действительно ли сладкая газированная вода вредна для организма? Почему же тогда ее продают в магазинах? 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ADA8EC-F962-4DFE-BEEA-99D26E037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496" y="3536092"/>
            <a:ext cx="5637007" cy="316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9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8DFF7F-2BD5-409E-AC6F-76BA99EFC01D}"/>
              </a:ext>
            </a:extLst>
          </p:cNvPr>
          <p:cNvSpPr txBox="1"/>
          <p:nvPr/>
        </p:nvSpPr>
        <p:spPr>
          <a:xfrm>
            <a:off x="286871" y="385474"/>
            <a:ext cx="11618258" cy="6087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4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исследования 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выяснить, чего в газировке больше: вреда или пользы.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44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Провести литературный обзор по теоретическим вопросам темы исследования;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Определить популярность газированной воды среди детей на основе опроса;</a:t>
            </a:r>
          </a:p>
          <a:p>
            <a:pPr marL="457200" indent="-457200" algn="just">
              <a:lnSpc>
                <a:spcPct val="115000"/>
              </a:lnSpc>
              <a:spcAft>
                <a:spcPts val="800"/>
              </a:spcAft>
              <a:buFontTx/>
              <a:buChar char="-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Узнать и доказать отрицательное влияние газированных напитков на организм ребенка через исследование. (Проведение опытов).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1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EF483D-7FD8-4719-9FE3-D928E7C4DACF}"/>
              </a:ext>
            </a:extLst>
          </p:cNvPr>
          <p:cNvSpPr txBox="1"/>
          <p:nvPr/>
        </p:nvSpPr>
        <p:spPr>
          <a:xfrm>
            <a:off x="322729" y="236668"/>
            <a:ext cx="11510683" cy="2147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№1</a:t>
            </a:r>
          </a:p>
          <a:p>
            <a:pPr algn="just"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только что открытую бутылку «Кока - Кола» надели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воздушныи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̆ шарик. Потрясли бутылку. Увидели, что шарик мгновенно надулся.</a:t>
            </a:r>
          </a:p>
          <a:p>
            <a:pPr algn="just"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газировке содержится газ! Сам по себе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углекислыи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̆ газ не вреден, но он вызывает отрыжку, вздутие живота и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газы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Это очень неприятно.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E6CEA0-2371-4E48-BFCB-14CB5AF62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830" y="2439240"/>
            <a:ext cx="3105001" cy="414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07317D-218F-42F2-B536-A6CE507DB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479" y="2439240"/>
            <a:ext cx="3105000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3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FA27C1-5886-4FB6-9EAA-69BCC0C01C90}"/>
              </a:ext>
            </a:extLst>
          </p:cNvPr>
          <p:cNvSpPr txBox="1"/>
          <p:nvPr/>
        </p:nvSpPr>
        <p:spPr>
          <a:xfrm>
            <a:off x="333487" y="365761"/>
            <a:ext cx="11575227" cy="1839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№2</a:t>
            </a:r>
          </a:p>
          <a:p>
            <a:pPr algn="just"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Проверим, насколько натуральна наша газировка? Кладём в газировку 1 ложку пищевой соды - газировка не изменила цвет - это химия, а если изменила цвет на бурый, то это натуральный продукт.</a:t>
            </a:r>
          </a:p>
          <a:p>
            <a:pPr algn="just"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 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нашем случае оказалась химия, так как газировка цвет не изменила.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2545E-1981-4569-B10E-9862465F8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086" y="2323664"/>
            <a:ext cx="4134127" cy="414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E6E381-6C5F-4B68-ABC6-D13446A15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788" y="2323664"/>
            <a:ext cx="4140000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0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86E590-5AC3-4739-9670-C771E8BEA908}"/>
              </a:ext>
            </a:extLst>
          </p:cNvPr>
          <p:cNvSpPr txBox="1"/>
          <p:nvPr/>
        </p:nvSpPr>
        <p:spPr>
          <a:xfrm>
            <a:off x="398033" y="290456"/>
            <a:ext cx="11446135" cy="1839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№3</a:t>
            </a:r>
          </a:p>
          <a:p>
            <a:pPr algn="just"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Опустили в стакан с газированной водой мятную конфету-леденец. И увидели фонтан из пузырьков.</a:t>
            </a:r>
          </a:p>
          <a:p>
            <a:pPr algn="just">
              <a:spcAft>
                <a:spcPts val="8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</a:t>
            </a:r>
            <a:r>
              <a:rPr lang="ru-RU" sz="2800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Такие же пузырьки появляются в нашем желудке, когда мы пьём газировку, тем самым приносим вред нашему здоровью.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B69071-A503-4B6E-B09A-0008CEB06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923" y="2427544"/>
            <a:ext cx="3100571" cy="414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D3AFFD-CE9C-4F20-9C99-9672284E8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377" y="2427544"/>
            <a:ext cx="4140000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3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35C0F5-CB30-4520-A7C8-E1187DCB65F0}"/>
              </a:ext>
            </a:extLst>
          </p:cNvPr>
          <p:cNvSpPr txBox="1"/>
          <p:nvPr/>
        </p:nvSpPr>
        <p:spPr>
          <a:xfrm>
            <a:off x="398033" y="387275"/>
            <a:ext cx="11392348" cy="2455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6953B7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№4</a:t>
            </a:r>
            <a:endParaRPr lang="ru-RU" sz="2800" i="1" dirty="0">
              <a:solidFill>
                <a:schemeClr val="accent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пределим влияние «Кока - Колы» на эмаль зубов. Для этого проведем опыт: наливаем в миску «Кока-Колу» и кладем скорлупу от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яйца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Через 5 дней увидели – скорлупа окрасилась в коричневый цвет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тала более хрупкой (мягкой). </a:t>
            </a:r>
          </a:p>
          <a:p>
            <a:pPr algn="just"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</a:t>
            </a:r>
            <a:r>
              <a:rPr lang="ru-RU" sz="2800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 газированном напитке находятся вредные вещества, которые сделали скорлупу хрупкой и окрасили в коричневый цвет. Значит она может окрасить и разрушить эмаль зубов. 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FEE5AC-A7DF-4FB9-8BD1-4BA89717D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9" y="2956550"/>
            <a:ext cx="3708000" cy="370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592989-3715-4745-A69D-E2970AC66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000" y="2956550"/>
            <a:ext cx="3708000" cy="370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944F7D-A144-4302-869A-E409BCE50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817" y="2956550"/>
            <a:ext cx="3708000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8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7F2BC3-80BB-4A6D-AAC4-0A026707AF4D}"/>
              </a:ext>
            </a:extLst>
          </p:cNvPr>
          <p:cNvSpPr txBox="1"/>
          <p:nvPr/>
        </p:nvSpPr>
        <p:spPr>
          <a:xfrm>
            <a:off x="426720" y="398034"/>
            <a:ext cx="11338560" cy="241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800" b="1" i="1" dirty="0">
                <a:solidFill>
                  <a:srgbClr val="6953B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6953B7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ПЫТ</a:t>
            </a: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№5</a:t>
            </a:r>
            <a:endParaRPr lang="ru-RU" sz="2800" i="1" dirty="0">
              <a:solidFill>
                <a:schemeClr val="accent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 положили в «Кока - Колу» ржавый гвоздь. Через 7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̆ обнаружили, что на гвозде ржавчины не осталось. Кока-Кола разъела ржавчину.</a:t>
            </a:r>
          </a:p>
          <a:p>
            <a:pPr algn="just">
              <a:spcAft>
                <a:spcPts val="800"/>
              </a:spcAft>
            </a:pPr>
            <a:r>
              <a:rPr lang="ru-RU" sz="28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</a:t>
            </a:r>
            <a:r>
              <a:rPr lang="ru-RU" sz="2800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«Кока – Кола» содержит вещества, которые способны разъедать ржавчину. Исходя из этого, мы можем представить, что происходит у нас в желудке при употреблении «Кока – Колы».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4FFD055-FDDD-40F5-91B2-AFCAF83BC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883" y="2499966"/>
            <a:ext cx="3960000" cy="396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F615CB-A640-4355-96ED-AC96CB977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197" y="2499966"/>
            <a:ext cx="2970000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B53197D-6FD8-43D9-80DE-F9B7A74F66A1}"/>
              </a:ext>
            </a:extLst>
          </p:cNvPr>
          <p:cNvSpPr txBox="1"/>
          <p:nvPr/>
        </p:nvSpPr>
        <p:spPr>
          <a:xfrm>
            <a:off x="376518" y="484094"/>
            <a:ext cx="11338560" cy="2956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4000" b="1" i="1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проделанных опытов я пришла к выводу, что газированные напитки приносят вред нашему здоровью.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же делать, ведь дети любят газировку? И на это есть решение. Можно приготовить газировку (лимонад) самим.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5EFEF7-DD2D-49F4-ADAF-F88C111FA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784" y="3429000"/>
            <a:ext cx="5056294" cy="316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EE521B-135B-4A4D-90C9-2224EEA7A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30" y="4031131"/>
            <a:ext cx="6337273" cy="196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6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103</TotalTime>
  <Words>539</Words>
  <Application>Microsoft Office PowerPoint</Application>
  <PresentationFormat>Широкоэкранный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Tw Cen MT</vt:lpstr>
      <vt:lpstr>Капля</vt:lpstr>
      <vt:lpstr>Муниципальное дошкольное образовательное учреждение  «Детский сад комбинированного вида № 23 «Лучик»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 «Детский сад комбинированного вида № 23 «Лучик» </dc:title>
  <dc:creator>пользователь да-да</dc:creator>
  <cp:lastModifiedBy>пользователь да-да</cp:lastModifiedBy>
  <cp:revision>7</cp:revision>
  <dcterms:created xsi:type="dcterms:W3CDTF">2021-11-04T11:31:43Z</dcterms:created>
  <dcterms:modified xsi:type="dcterms:W3CDTF">2022-03-12T03:55:02Z</dcterms:modified>
</cp:coreProperties>
</file>