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фразеологизмы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русского языка в 5 классе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Библиотека1\Links\007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8501122" cy="58594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8501122" cy="54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hello_html_m11fcd17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142984"/>
            <a:ext cx="8286808" cy="446722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800" dirty="0" smtClean="0"/>
              <a:t>Собаку съел</a:t>
            </a:r>
            <a:endParaRPr lang="ru-RU" sz="8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reen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071546"/>
            <a:ext cx="7858180" cy="550229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142984"/>
            <a:ext cx="8072494" cy="543085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142984"/>
            <a:ext cx="8286808" cy="5430854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002060"/>
                </a:solidFill>
              </a:rPr>
              <a:t>Спасибо за урок!</a:t>
            </a:r>
            <a:endParaRPr lang="ru-RU" sz="7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75</TotalTime>
  <Words>13</Words>
  <PresentationFormat>Экран (4:3)</PresentationFormat>
  <Paragraphs>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Городская</vt:lpstr>
      <vt:lpstr>фразеологизмы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фразеологизмы</dc:title>
  <dc:creator>Библиотека1</dc:creator>
  <cp:lastModifiedBy>Библиотека1</cp:lastModifiedBy>
  <cp:revision>10</cp:revision>
  <dcterms:created xsi:type="dcterms:W3CDTF">2021-12-16T07:55:02Z</dcterms:created>
  <dcterms:modified xsi:type="dcterms:W3CDTF">2021-12-17T02:21:31Z</dcterms:modified>
</cp:coreProperties>
</file>