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72" r:id="rId15"/>
    <p:sldId id="268" r:id="rId16"/>
    <p:sldId id="269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76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06.10.2020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8155632" cy="48965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 группе воспитанников  №5 «Забавные почемучки», детского сада №1 «Карусель» г. Невьянска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Подготовили Воспитатели группы: Шмакова Т.В., Филяевских Е.Ю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88640"/>
            <a:ext cx="8458200" cy="792088"/>
          </a:xfrm>
        </p:spPr>
        <p:txBody>
          <a:bodyPr>
            <a:noAutofit/>
          </a:bodyPr>
          <a:lstStyle/>
          <a:p>
            <a:pPr algn="ctr"/>
            <a:r>
              <a:rPr lang="ru-RU" sz="48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Мир домашних животных»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Группа №5\фото животные\gIcn4maf4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052736"/>
            <a:ext cx="5976664" cy="417646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457200"/>
            <a:ext cx="3627512" cy="6140152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Ладыго Тимур и его питомец Тучка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F:\Группа №5\фото животные\qdAkex22b8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4915272" cy="486440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457200"/>
            <a:ext cx="3411488" cy="6068144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Орлова Есения и собака породы фокстерьер по кличке Фося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F:\Группа №5\фото животные\DwH0HOdRGa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46118"/>
            <a:ext cx="4680520" cy="624069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1187152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Домашние питомцы Семена и Арсения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44" y="188640"/>
            <a:ext cx="4290556" cy="1117872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Комаров семен и кот Пуша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8640"/>
            <a:ext cx="4292241" cy="1117872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Деменев Арсений и его котенок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F:\Группа №5\фото животные\ZsAhgajhD1s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96752"/>
            <a:ext cx="3312368" cy="438401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3315" name="Picture 3" descr="F:\Группа №5\фото животные\XGa9GsdxVzw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196752"/>
            <a:ext cx="3284482" cy="437930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457200"/>
            <a:ext cx="3843536" cy="5924128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Жуманозаров Карим и его пес по кличке туман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F:\Группа №5\фото животные\9cZU-I68zA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4554506" cy="607267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1600200"/>
            <a:ext cx="4635624" cy="4724400"/>
          </a:xfrm>
        </p:spPr>
        <p:txBody>
          <a:bodyPr/>
          <a:lstStyle/>
          <a:p>
            <a:pPr algn="ctr">
              <a:buNone/>
            </a:pP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Домашний кролик у Жуманазорова Карима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F:\Группа №5\фото животные\GV9HFRjjsDw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49" y="1052736"/>
            <a:ext cx="4087367" cy="527186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7160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Домашние питомцы воспитателей группы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F:\Группа №5\фото животные\vAF07dcEsN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416" y="1124744"/>
            <a:ext cx="2751416" cy="25202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4339" name="Picture 3" descr="F:\Группа №5\фото животные\XlcuJ4RtB-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124744"/>
            <a:ext cx="3345353" cy="208823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1" name="Picture 3" descr="F:\Группа №5\фото животные\IMG_20161017_1529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628800"/>
            <a:ext cx="2448272" cy="326436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3" name="Picture 5" descr="F:\Группа №5\фото животные\DSCF48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005064"/>
            <a:ext cx="3360373" cy="25202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4" name="Picture 6" descr="F:\Группа №5\фото животные\3y0YK13rAk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3212976"/>
            <a:ext cx="2592288" cy="345638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805264"/>
            <a:ext cx="8610600" cy="864096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 детском саду…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44" y="188640"/>
            <a:ext cx="4290556" cy="1117872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Фотовыставка «Мой питомец»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8640"/>
            <a:ext cx="4292241" cy="1117872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Рисование нетрадиционной техникой «Кошка»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F:\Группа №5\фото животные\WhatsApp Image 2020-01-28 at 13.21.04.jpe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4151435" cy="456123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6387" name="Picture 3" descr="F:\Группа №5\фото животные\WhatsApp Image 2020-01-28 at 12.58.53.jpe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132856"/>
            <a:ext cx="4018806" cy="266429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7118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Как животных в мире много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Грозных, добрых и смешных.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Все идут своей дорогой,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Кто с людьми, а кто без них.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Наши кошки и собаки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Стали членами семьи.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Разнимаем мы их драки,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Дарим ласки им свои.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А в ответ мы получаем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Эту преданность во всем.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 ними мы не заскучаем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доме маленьком своем.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7410" name="Picture 2" descr="https://st.depositphotos.com/1004199/5153/i/950/depositphotos_51536445-stock-photo-golden-retriever-puppy-on-wh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212976"/>
            <a:ext cx="2052228" cy="136815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412" name="Picture 4" descr="https://www.clipartmax.com/png/middle/173-1734626_%D0%BB%D0%B8%D0%BF%D0%B0%D1%80%D1%82-%D0%BE%D1%82%D1%80%D0%B8%D1%81%D0%BE%D0%B2%D0%BA%D0%B8-%D0%B6%D0%B8%D0%B2%D0%BE%D1%82%D0%BD%D1%8B%D0%B5-%D0%BD%D0%B0-%D0%BF%D1%80%D0%BE%D0%B7%D1%80%D0%B0%D1%87%D0%BD%D0%BE%D0%BC-%D1%84%D0%BE%D0%BD%D0%B5-%D0%BA%D0%BE%D1%80%D0%BE%D0%B2%D0%B0-%D1%80%D0%B8%D1%81%D1%83%D0%BD%D0%BE%D0%BA-%D0%BD%D0%B0-%D0%BF%D1%80%D0%BE%D0%B7%D1%80%D0%B0%D1%87%D0%BD%D0%BE%D0%BC-%D1%84%D0%BE%D0%BD%D0%B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3645024"/>
            <a:ext cx="1787666" cy="147908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416" name="Picture 8" descr="https://avatars.mds.yandex.net/get-pdb/1624992/a84e38e5-d43e-4640-8dbc-2cab1cacf869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260648"/>
            <a:ext cx="1224136" cy="1294524"/>
          </a:xfrm>
          <a:prstGeom prst="rect">
            <a:avLst/>
          </a:prstGeom>
          <a:noFill/>
        </p:spPr>
      </p:pic>
      <p:pic>
        <p:nvPicPr>
          <p:cNvPr id="17418" name="Picture 10" descr="https://img2.freepng.ru/20180624/bzp/kisspng-sheep-puppy-fairy-tale-dog-farm-5b3010a9b2e793.63368982152987664973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412776"/>
            <a:ext cx="1728192" cy="1036915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476672"/>
            <a:ext cx="4608512" cy="584792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8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8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Сорогина Василиса и четвероногий 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друг Арчи</a:t>
            </a:r>
          </a:p>
          <a:p>
            <a:pPr algn="ctr"/>
            <a:endParaRPr lang="ru-RU" sz="5400" dirty="0"/>
          </a:p>
        </p:txBody>
      </p:sp>
      <p:pic>
        <p:nvPicPr>
          <p:cNvPr id="2050" name="Picture 2" descr="F:\Группа №5\фото животные\_uWvbiFBw-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6535"/>
            <a:ext cx="4680520" cy="624069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6" name="Picture 8" descr="https://im0-tub-ru.yandex.net/i?id=61d1fcce9c23902f067f97bf7cb94be5&amp;ref=rim&amp;n=33&amp;w=150&amp;h=1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88640"/>
            <a:ext cx="2016224" cy="201622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805264"/>
            <a:ext cx="8610600" cy="864096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Домашние животные Ельсукова Гордея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44" y="188640"/>
            <a:ext cx="4290556" cy="72008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Средне - азиатская овчарка Пума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8640"/>
            <a:ext cx="4292241" cy="648072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Бенгальская кошечка Офелия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F:\Группа №5\фото животные\S4vJfYC5Kn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420888"/>
            <a:ext cx="2481740" cy="330898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099" name="Picture 3" descr="F:\Группа №5\фото животные\OxAmS423m3w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08720"/>
            <a:ext cx="2376264" cy="316835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1" name="Picture 5" descr="F:\Группа №5\фото животные\Puv2BsokRxg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220457"/>
            <a:ext cx="4387023" cy="451279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3" name="Picture 7" descr="https://avatars.mds.yandex.net/get-pdb/2855700/de942e27-7f13-4848-986c-b31a43b823a3/s1200?webp=fa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293096"/>
            <a:ext cx="1584176" cy="1387475"/>
          </a:xfrm>
          <a:prstGeom prst="rect">
            <a:avLst/>
          </a:prstGeom>
          <a:noFill/>
        </p:spPr>
      </p:pic>
      <p:pic>
        <p:nvPicPr>
          <p:cNvPr id="4105" name="Picture 9" descr="https://avatars.mds.yandex.net/get-pdb/2855700/de942e27-7f13-4848-986c-b31a43b823a3/s1200?webp=fals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04070" y="980728"/>
            <a:ext cx="1479898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Группа №5\фото животные\2w6R6i7HnKU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060848"/>
            <a:ext cx="3456384" cy="4619919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739552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Знакомство с теленком: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804248" y="1124744"/>
            <a:ext cx="2187352" cy="208823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Ельсуков Гордей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 descr="F:\Группа №5\фото животные\elKg5DPqZn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6752"/>
            <a:ext cx="3528392" cy="471616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128" name="Picture 8" descr="https://image.freepik.com/free-vector/_29190-37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32656"/>
            <a:ext cx="1944216" cy="1335484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589240"/>
            <a:ext cx="8610600" cy="1008112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Домашние животные Устьянцевой Мирославы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44" y="0"/>
            <a:ext cx="4290556" cy="1052736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Кошка Анфиса и </a:t>
            </a:r>
            <a:r>
              <a:rPr lang="ru-RU" sz="2400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маргоша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8640"/>
            <a:ext cx="4292241" cy="720080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Собаки Гоша и Тина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F:\Группа №5\фото животные\YCyDEtQ-9D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276872"/>
            <a:ext cx="2530674" cy="337423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146" name="Picture 2" descr="F:\Группа №5\фото животные\ahVHu0vUWI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2376767" cy="316902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148" name="Picture 4" descr="F:\Группа №5\фото животные\8BKXzAyNu2o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340768"/>
            <a:ext cx="4078287" cy="424693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1043136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Домашние животные Хохловой Анны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44" y="188640"/>
            <a:ext cx="4290556" cy="79208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Кошка  Мотька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8640"/>
            <a:ext cx="4292241" cy="72008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Кролики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F:\Группа №5\фото животные\MJ2kqBAV9SM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3860940" cy="451067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171" name="Picture 3" descr="F:\Группа №5\фото животные\d_uL81xzJ2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08720"/>
            <a:ext cx="4289425" cy="241280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173" name="Picture 5" descr="https://im0-tub-ru.yandex.net/i?id=42d1959e0d1c5e221cc3797e431166da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3573016"/>
            <a:ext cx="2075854" cy="18002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Группа №5\фото животные\nTlGDAtgTe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5178485" cy="273893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Катание на лошадках</a:t>
            </a:r>
            <a:b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Хохлова Анна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F:\Группа №5\фото животные\GrKbKcQI6o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437112"/>
            <a:ext cx="4189968" cy="22161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196" name="Picture 4" descr="F:\Группа №5\фото животные\-Xuz8dV7P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780928"/>
            <a:ext cx="5173514" cy="273630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11151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Домашние животные Кадцыной Сони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44" y="0"/>
            <a:ext cx="4290556" cy="980728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Щенок Зея 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8640"/>
            <a:ext cx="4292241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Кот Тиша и Кошка Ума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F:\Группа №5\фото животные\DRvAOA_Z8P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790486"/>
            <a:ext cx="3384376" cy="456405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219" name="Picture 3" descr="F:\Группа №5\фото животные\LFSKjjilixg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021" y="1340769"/>
            <a:ext cx="2862318" cy="381642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220" name="Picture 4" descr="F:\Группа №5\фото животные\LElGkj51eg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836712"/>
            <a:ext cx="2088232" cy="278430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222" name="Picture 6" descr="https://im0-tub-ru.yandex.net/i?id=66068e87b9eb928f228b52a8e14638b5&amp;ref=rim&amp;n=33&amp;w=175&amp;h=15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861048"/>
            <a:ext cx="1666875" cy="142875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457200"/>
            <a:ext cx="3843536" cy="5852120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Чмелев Вадим и цыплятки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F:\Группа №5\фото животные\BKrtr-swf7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24744"/>
            <a:ext cx="4104457" cy="547260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105</TotalTime>
  <Words>136</Words>
  <Application>Microsoft Office PowerPoint</Application>
  <PresentationFormat>Экран (4:3)</PresentationFormat>
  <Paragraphs>38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         в группе воспитанников  №5 «Забавные почемучки», детского сада №1 «Карусель» г. Невьянска Подготовили Воспитатели группы: Шмакова Т.В., Филяевских Е.Ю</vt:lpstr>
      <vt:lpstr>Слайд 2</vt:lpstr>
      <vt:lpstr>Домашние животные Ельсукова Гордея</vt:lpstr>
      <vt:lpstr>Знакомство с теленком:</vt:lpstr>
      <vt:lpstr>Домашние животные Устьянцевой Мирославы</vt:lpstr>
      <vt:lpstr>Домашние животные Хохловой Анны</vt:lpstr>
      <vt:lpstr>Катание на лошадках Хохлова Анна</vt:lpstr>
      <vt:lpstr>Домашние животные Кадцыной Сони</vt:lpstr>
      <vt:lpstr>Чмелев Вадим и цыплятки</vt:lpstr>
      <vt:lpstr>Ладыго Тимур и его питомец Тучка</vt:lpstr>
      <vt:lpstr>Орлова Есения и собака породы фокстерьер по кличке Фося</vt:lpstr>
      <vt:lpstr>Домашние питомцы Семена и Арсения</vt:lpstr>
      <vt:lpstr>Жуманозаров Карим и его пес по кличке туман</vt:lpstr>
      <vt:lpstr>Слайд 14</vt:lpstr>
      <vt:lpstr>Домашние питомцы воспитателей группы</vt:lpstr>
      <vt:lpstr>В детском саду…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в группе воспитанников  №5 «Забавные почемучки», детского сада №1 «Карусель» г. Невьянска Подготовили Воспитатели группы: Шмакова Т.В., Филяевских Е.Ю</dc:title>
  <dc:creator>Admin</dc:creator>
  <cp:lastModifiedBy>Admin</cp:lastModifiedBy>
  <cp:revision>5</cp:revision>
  <dcterms:created xsi:type="dcterms:W3CDTF">2020-10-04T07:18:41Z</dcterms:created>
  <dcterms:modified xsi:type="dcterms:W3CDTF">2020-10-06T08:31:17Z</dcterms:modified>
</cp:coreProperties>
</file>