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2"/>
  </p:notesMasterIdLst>
  <p:sldIdLst>
    <p:sldId id="256" r:id="rId2"/>
    <p:sldId id="283" r:id="rId3"/>
    <p:sldId id="295" r:id="rId4"/>
    <p:sldId id="296" r:id="rId5"/>
    <p:sldId id="297" r:id="rId6"/>
    <p:sldId id="298" r:id="rId7"/>
    <p:sldId id="299" r:id="rId8"/>
    <p:sldId id="300" r:id="rId9"/>
    <p:sldId id="301" r:id="rId10"/>
    <p:sldId id="302" r:id="rId11"/>
    <p:sldId id="303" r:id="rId12"/>
    <p:sldId id="304" r:id="rId13"/>
    <p:sldId id="305" r:id="rId14"/>
    <p:sldId id="306" r:id="rId15"/>
    <p:sldId id="307" r:id="rId16"/>
    <p:sldId id="308" r:id="rId17"/>
    <p:sldId id="309" r:id="rId18"/>
    <p:sldId id="310" r:id="rId19"/>
    <p:sldId id="311" r:id="rId20"/>
    <p:sldId id="312" r:id="rId21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E62CB9F0-9D76-4DF4-BE4B-0575F6BB035A}">
          <p14:sldIdLst>
            <p14:sldId id="256"/>
            <p14:sldId id="283"/>
            <p14:sldId id="295"/>
            <p14:sldId id="296"/>
            <p14:sldId id="297"/>
            <p14:sldId id="298"/>
            <p14:sldId id="299"/>
            <p14:sldId id="300"/>
            <p14:sldId id="301"/>
            <p14:sldId id="302"/>
            <p14:sldId id="303"/>
            <p14:sldId id="304"/>
            <p14:sldId id="305"/>
            <p14:sldId id="306"/>
            <p14:sldId id="307"/>
            <p14:sldId id="308"/>
            <p14:sldId id="309"/>
            <p14:sldId id="310"/>
            <p14:sldId id="311"/>
            <p14:sldId id="31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5" d="100"/>
          <a:sy n="55" d="100"/>
        </p:scale>
        <p:origin x="-1806" y="-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0BD98-51BE-49ED-A1E6-6B84024617D8}" type="datetimeFigureOut">
              <a:rPr lang="ru-RU" smtClean="0"/>
              <a:pPr/>
              <a:t>01.11.2020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10213" cy="45100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19C9F7-1E61-49D5-B57A-2AF5DBA5F78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05674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9800" y="750888"/>
            <a:ext cx="5008563" cy="37576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19C9F7-1E61-49D5-B57A-2AF5DBA5F789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00387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9800" y="750888"/>
            <a:ext cx="5008563" cy="37576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19C9F7-1E61-49D5-B57A-2AF5DBA5F789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00387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9800" y="750888"/>
            <a:ext cx="5008563" cy="37576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19C9F7-1E61-49D5-B57A-2AF5DBA5F789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00387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9800" y="750888"/>
            <a:ext cx="5008563" cy="37576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19C9F7-1E61-49D5-B57A-2AF5DBA5F789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00387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9800" y="750888"/>
            <a:ext cx="5008563" cy="37576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19C9F7-1E61-49D5-B57A-2AF5DBA5F789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00387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9800" y="750888"/>
            <a:ext cx="5008563" cy="37576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19C9F7-1E61-49D5-B57A-2AF5DBA5F789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00387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9800" y="750888"/>
            <a:ext cx="5008563" cy="37576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19C9F7-1E61-49D5-B57A-2AF5DBA5F789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00387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9800" y="750888"/>
            <a:ext cx="5008563" cy="37576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19C9F7-1E61-49D5-B57A-2AF5DBA5F789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00387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9800" y="750888"/>
            <a:ext cx="5008563" cy="37576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19C9F7-1E61-49D5-B57A-2AF5DBA5F789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00387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9800" y="750888"/>
            <a:ext cx="5008563" cy="37576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19C9F7-1E61-49D5-B57A-2AF5DBA5F789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00387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9800" y="750888"/>
            <a:ext cx="5008563" cy="37576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19C9F7-1E61-49D5-B57A-2AF5DBA5F789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00387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9800" y="750888"/>
            <a:ext cx="5008563" cy="37576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19C9F7-1E61-49D5-B57A-2AF5DBA5F789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003877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9800" y="750888"/>
            <a:ext cx="5008563" cy="37576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19C9F7-1E61-49D5-B57A-2AF5DBA5F789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00387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9800" y="750888"/>
            <a:ext cx="5008563" cy="37576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19C9F7-1E61-49D5-B57A-2AF5DBA5F789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00387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9800" y="750888"/>
            <a:ext cx="5008563" cy="37576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19C9F7-1E61-49D5-B57A-2AF5DBA5F789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00387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9800" y="750888"/>
            <a:ext cx="5008563" cy="37576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19C9F7-1E61-49D5-B57A-2AF5DBA5F789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00387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9800" y="750888"/>
            <a:ext cx="5008563" cy="37576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19C9F7-1E61-49D5-B57A-2AF5DBA5F789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00387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9800" y="750888"/>
            <a:ext cx="5008563" cy="37576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19C9F7-1E61-49D5-B57A-2AF5DBA5F789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00387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9800" y="750888"/>
            <a:ext cx="5008563" cy="37576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19C9F7-1E61-49D5-B57A-2AF5DBA5F789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00387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9800" y="750888"/>
            <a:ext cx="5008563" cy="37576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19C9F7-1E61-49D5-B57A-2AF5DBA5F789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00387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A61B6-158D-4BCA-AA9B-FAE6A0B28641}" type="datetimeFigureOut">
              <a:rPr lang="ru-RU" smtClean="0"/>
              <a:pPr/>
              <a:t>01.11.2020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BAF23-3FDC-4E7D-9D85-6BEE623BAFB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A61B6-158D-4BCA-AA9B-FAE6A0B28641}" type="datetimeFigureOut">
              <a:rPr lang="ru-RU" smtClean="0"/>
              <a:pPr/>
              <a:t>01.11.2020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BAF23-3FDC-4E7D-9D85-6BEE623BAF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A61B6-158D-4BCA-AA9B-FAE6A0B28641}" type="datetimeFigureOut">
              <a:rPr lang="ru-RU" smtClean="0"/>
              <a:pPr/>
              <a:t>01.11.2020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BAF23-3FDC-4E7D-9D85-6BEE623BAF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A61B6-158D-4BCA-AA9B-FAE6A0B28641}" type="datetimeFigureOut">
              <a:rPr lang="ru-RU" smtClean="0"/>
              <a:pPr/>
              <a:t>01.11.2020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BAF23-3FDC-4E7D-9D85-6BEE623BAFB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A61B6-158D-4BCA-AA9B-FAE6A0B28641}" type="datetimeFigureOut">
              <a:rPr lang="ru-RU" smtClean="0"/>
              <a:pPr/>
              <a:t>01.11.2020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BAF23-3FDC-4E7D-9D85-6BEE623BAF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A61B6-158D-4BCA-AA9B-FAE6A0B28641}" type="datetimeFigureOut">
              <a:rPr lang="ru-RU" smtClean="0"/>
              <a:pPr/>
              <a:t>01.11.2020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BAF23-3FDC-4E7D-9D85-6BEE623BAFB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A61B6-158D-4BCA-AA9B-FAE6A0B28641}" type="datetimeFigureOut">
              <a:rPr lang="ru-RU" smtClean="0"/>
              <a:pPr/>
              <a:t>01.11.2020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BAF23-3FDC-4E7D-9D85-6BEE623BAFB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A61B6-158D-4BCA-AA9B-FAE6A0B28641}" type="datetimeFigureOut">
              <a:rPr lang="ru-RU" smtClean="0"/>
              <a:pPr/>
              <a:t>01.11.2020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BAF23-3FDC-4E7D-9D85-6BEE623BAF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A61B6-158D-4BCA-AA9B-FAE6A0B28641}" type="datetimeFigureOut">
              <a:rPr lang="ru-RU" smtClean="0"/>
              <a:pPr/>
              <a:t>01.11.2020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BAF23-3FDC-4E7D-9D85-6BEE623BAF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A61B6-158D-4BCA-AA9B-FAE6A0B28641}" type="datetimeFigureOut">
              <a:rPr lang="ru-RU" smtClean="0"/>
              <a:pPr/>
              <a:t>01.11.2020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BAF23-3FDC-4E7D-9D85-6BEE623BAF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A61B6-158D-4BCA-AA9B-FAE6A0B28641}" type="datetimeFigureOut">
              <a:rPr lang="ru-RU" smtClean="0"/>
              <a:pPr/>
              <a:t>01.11.2020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BAF23-3FDC-4E7D-9D85-6BEE623BAFB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B0A61B6-158D-4BCA-AA9B-FAE6A0B28641}" type="datetimeFigureOut">
              <a:rPr lang="ru-RU" smtClean="0"/>
              <a:pPr/>
              <a:t>01.11.2020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93BAF23-3FDC-4E7D-9D85-6BEE623BAFB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9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АЗБУКА здорового питания\В\картинки для презентации\1 витамины все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61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1326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34929" y="1087940"/>
            <a:ext cx="4826135" cy="48261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4529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59632" y="764704"/>
            <a:ext cx="5895377" cy="51757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2372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14675" y="1382504"/>
            <a:ext cx="3466642" cy="42370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850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14674" y="812707"/>
            <a:ext cx="4421622" cy="44216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2285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63688" y="953823"/>
            <a:ext cx="5472608" cy="51232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2726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22850" y="953823"/>
            <a:ext cx="3554283" cy="51232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9245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883" y="17478"/>
            <a:ext cx="9125117" cy="68405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4659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883" y="0"/>
            <a:ext cx="9125117" cy="70293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0825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75656" y="269050"/>
            <a:ext cx="6331881" cy="65667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9143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0" y="897383"/>
            <a:ext cx="6520449" cy="4727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21655" y="3585813"/>
            <a:ext cx="2038895" cy="20388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94990" y="897383"/>
            <a:ext cx="2090900" cy="2090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776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АЗБУКА здорового питания\В\картинки для презентации\2 витамин а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46" r="9693"/>
          <a:stretch/>
        </p:blipFill>
        <p:spPr bwMode="auto">
          <a:xfrm>
            <a:off x="0" y="0"/>
            <a:ext cx="913940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0466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26640" cy="68449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625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722"/>
            <a:ext cx="9139409" cy="6854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690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722"/>
            <a:ext cx="9139408" cy="6854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996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15" r="11465" b="12434"/>
          <a:stretch/>
        </p:blipFill>
        <p:spPr bwMode="auto">
          <a:xfrm>
            <a:off x="0" y="1722"/>
            <a:ext cx="9144000" cy="6856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9348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39408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5105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80"/>
          <a:stretch/>
        </p:blipFill>
        <p:spPr bwMode="auto">
          <a:xfrm>
            <a:off x="0" y="0"/>
            <a:ext cx="9139408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1329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63688" y="980728"/>
            <a:ext cx="5568618" cy="504055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2478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63688" y="1087940"/>
            <a:ext cx="5568618" cy="48261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2021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535</TotalTime>
  <Words>20</Words>
  <Application>Microsoft Office PowerPoint</Application>
  <PresentationFormat>Экран (4:3)</PresentationFormat>
  <Paragraphs>20</Paragraphs>
  <Slides>20</Slides>
  <Notes>20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HROM</dc:creator>
  <cp:lastModifiedBy>Варвара</cp:lastModifiedBy>
  <cp:revision>54</cp:revision>
  <cp:lastPrinted>2019-01-15T05:08:54Z</cp:lastPrinted>
  <dcterms:created xsi:type="dcterms:W3CDTF">2019-01-14T09:53:25Z</dcterms:created>
  <dcterms:modified xsi:type="dcterms:W3CDTF">2020-11-01T20:33:06Z</dcterms:modified>
</cp:coreProperties>
</file>