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0" r:id="rId6"/>
    <p:sldId id="259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6900DFF-54CF-469E-AFEA-CF446EA44E8B}" type="datetimeFigureOut">
              <a:rPr lang="ru-RU" smtClean="0"/>
              <a:t>31.03.2019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4B6DFFB7-A4EB-4C7C-A97F-81D72A36E0C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Презентация авторского пособия-картотеки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на </a:t>
            </a:r>
            <a:r>
              <a:rPr lang="ru-RU" sz="2400" b="1" dirty="0">
                <a:solidFill>
                  <a:schemeClr val="tx1"/>
                </a:solidFill>
              </a:rPr>
              <a:t>тему 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«</a:t>
            </a:r>
            <a:r>
              <a:rPr lang="ru-RU" sz="2400" b="1" dirty="0">
                <a:solidFill>
                  <a:schemeClr val="tx1"/>
                </a:solidFill>
              </a:rPr>
              <a:t>Профессии» 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для игр родителей с детьми: 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«Пальчиковые игры для сенсорного развития малышей» 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(к Году Рабочих профессий в РТ-2019)</a:t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56000"/>
            <a:ext cx="6400800" cy="210524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Тюрина Татьяна Николаевна</a:t>
            </a:r>
            <a:r>
              <a:rPr lang="ru-RU" b="1" dirty="0" smtClean="0">
                <a:solidFill>
                  <a:schemeClr val="tx1"/>
                </a:solidFill>
              </a:rPr>
              <a:t>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воспитатель </a:t>
            </a:r>
          </a:p>
          <a:p>
            <a:r>
              <a:rPr lang="ru-RU" b="1" dirty="0">
                <a:solidFill>
                  <a:schemeClr val="tx1"/>
                </a:solidFill>
              </a:rPr>
              <a:t>1-ой квалификационной категории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Цынцарь Елена Владимировна,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старший </a:t>
            </a:r>
            <a:r>
              <a:rPr lang="ru-RU" b="1" dirty="0">
                <a:solidFill>
                  <a:schemeClr val="tx1"/>
                </a:solidFill>
              </a:rPr>
              <a:t>воспитатель, 1-ой квалификационной  категории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МБДОУ </a:t>
            </a:r>
            <a:r>
              <a:rPr lang="ru-RU" b="1" dirty="0">
                <a:solidFill>
                  <a:schemeClr val="tx1"/>
                </a:solidFill>
              </a:rPr>
              <a:t>«Детский сад «Ручеек» с. Большое </a:t>
            </a:r>
            <a:r>
              <a:rPr lang="ru-RU" b="1" dirty="0" smtClean="0">
                <a:solidFill>
                  <a:schemeClr val="tx1"/>
                </a:solidFill>
              </a:rPr>
              <a:t>Афанасово» </a:t>
            </a:r>
            <a:r>
              <a:rPr lang="ru-RU" b="1" dirty="0">
                <a:solidFill>
                  <a:schemeClr val="tx1"/>
                </a:solidFill>
              </a:rPr>
              <a:t>НМР РТ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35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</a:rPr>
              <a:t>ПАЛЬЧИКОВЫЕ ИГРЫ ДЛЯ СЕНСОРНОГО РАЗВИТИЯ </a:t>
            </a:r>
            <a:r>
              <a:rPr lang="ru-RU" sz="2000" b="1" dirty="0" smtClean="0">
                <a:solidFill>
                  <a:schemeClr val="tx1"/>
                </a:solidFill>
              </a:rPr>
              <a:t>МАЛЫШЕЙ</a:t>
            </a: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Картотека «Профессии» для игр родителей с детьми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0201"/>
            <a:ext cx="3423857" cy="456514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818" y="2004559"/>
            <a:ext cx="3390589" cy="4520785"/>
          </a:xfrm>
        </p:spPr>
      </p:pic>
    </p:spTree>
    <p:extLst>
      <p:ext uri="{BB962C8B-B14F-4D97-AF65-F5344CB8AC3E}">
        <p14:creationId xmlns:p14="http://schemas.microsoft.com/office/powerpoint/2010/main" val="3710503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Рецензент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err="1">
                <a:solidFill>
                  <a:schemeClr val="tx1"/>
                </a:solidFill>
              </a:rPr>
              <a:t>Газизова</a:t>
            </a:r>
            <a:r>
              <a:rPr lang="ru-RU" dirty="0">
                <a:solidFill>
                  <a:schemeClr val="tx1"/>
                </a:solidFill>
              </a:rPr>
              <a:t> Ф.С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dirty="0" err="1" smtClean="0">
                <a:solidFill>
                  <a:schemeClr val="tx1"/>
                </a:solidFill>
              </a:rPr>
              <a:t>к.п.н</a:t>
            </a:r>
            <a:r>
              <a:rPr lang="ru-RU" dirty="0">
                <a:solidFill>
                  <a:schemeClr val="tx1"/>
                </a:solidFill>
              </a:rPr>
              <a:t>., доцент, заведующий кафедрой теории и методики дошкольного и начального воспитания ФГАОУ ВО </a:t>
            </a:r>
            <a:r>
              <a:rPr lang="ru-RU" dirty="0" smtClean="0">
                <a:solidFill>
                  <a:schemeClr val="tx1"/>
                </a:solidFill>
              </a:rPr>
              <a:t>К(П)ФУ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ru-RU" dirty="0">
                <a:solidFill>
                  <a:schemeClr val="tx1"/>
                </a:solidFill>
              </a:rPr>
              <a:t>г. Елабуга)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62759"/>
            <a:ext cx="3384376" cy="4861536"/>
          </a:xfrm>
        </p:spPr>
      </p:pic>
    </p:spTree>
    <p:extLst>
      <p:ext uri="{BB962C8B-B14F-4D97-AF65-F5344CB8AC3E}">
        <p14:creationId xmlns:p14="http://schemas.microsoft.com/office/powerpoint/2010/main" val="358747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1. О сенсорном развитии простыми словами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2. Пальчиковые игры как один из способов сенсорного развития малышей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3. Картотека пальчиковых игр «Профессии»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4. Корреспондирующие источники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Содержание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252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Например, игра «Профессии»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22387847"/>
              </p:ext>
            </p:extLst>
          </p:nvPr>
        </p:nvGraphicFramePr>
        <p:xfrm>
          <a:off x="4645024" y="2852936"/>
          <a:ext cx="4247455" cy="23881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3446"/>
                <a:gridCol w="2124009"/>
              </a:tblGrid>
              <a:tr h="23881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Доктор измерил температуру,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А музыкант на флейте сыграл.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Строитель кирпичную стену построил,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Художник картину нарисовал.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Повар сварил очень вкусные щи.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Скорей профессии здесь отыщи.</a:t>
                      </a:r>
                      <a:endParaRPr lang="ru-RU" sz="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603" marR="54603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Имитируем измерение температуры, игры на флейте,</a:t>
                      </a:r>
                      <a:r>
                        <a:rPr lang="ru-RU" sz="1000" baseline="0" dirty="0" smtClean="0">
                          <a:effectLst/>
                        </a:rPr>
                        <a:t> кладку кирпича,  рисование картины кистью, помешивание щей.</a:t>
                      </a:r>
                      <a:endParaRPr lang="ru-RU" sz="1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Загибаем </a:t>
                      </a:r>
                      <a:r>
                        <a:rPr lang="ru-RU" sz="1000" dirty="0">
                          <a:effectLst/>
                        </a:rPr>
                        <a:t>или разгибаем пальцы на руке, перечисляя </a:t>
                      </a:r>
                      <a:r>
                        <a:rPr lang="ru-RU" sz="1000" dirty="0" smtClean="0">
                          <a:effectLst/>
                        </a:rPr>
                        <a:t>профессии.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4603" marR="54603" marT="0" marB="0"/>
                </a:tc>
              </a:tr>
            </a:tbl>
          </a:graphicData>
        </a:graphic>
      </p:graphicFrame>
      <p:pic>
        <p:nvPicPr>
          <p:cNvPr id="1025" name="Picture 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89" y="2636912"/>
            <a:ext cx="418938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215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1.	Верещагина, Т.Ю. Сенсорное развитие детей младшего дошкольного возраста дидактической игрой / Т.Ю. Верещагина // http://xn--i1abbnckbmcl9fb.xn--p1ai/%D1%81%D1%82%D0%B0%D1%82%D1%8C%D0%B8/612805/ (дата обращения: 15.11.2018).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2.	Пальчиковые игры для малышей с 1 до 3-х лет / Детский сайт «Пчёлка // https: //www.detiam.com /пальчиковые-игры  (дата обращения: 29.12.2018).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3.	Пальчиковые игры как одно из средств сенсорного воспитания детей / </a:t>
            </a:r>
            <a:r>
              <a:rPr lang="ru-RU" b="1" dirty="0" err="1">
                <a:solidFill>
                  <a:schemeClr val="tx1"/>
                </a:solidFill>
              </a:rPr>
              <a:t>Кopilkaurokov</a:t>
            </a:r>
            <a:r>
              <a:rPr lang="ru-RU" b="1" dirty="0">
                <a:solidFill>
                  <a:schemeClr val="tx1"/>
                </a:solidFill>
              </a:rPr>
              <a:t> – сайт для учителей // https: // kopilkaurokov.ru / </a:t>
            </a:r>
            <a:r>
              <a:rPr lang="ru-RU" b="1" dirty="0" err="1">
                <a:solidFill>
                  <a:schemeClr val="tx1"/>
                </a:solidFill>
              </a:rPr>
              <a:t>doshkolnoeObrazovanie</a:t>
            </a:r>
            <a:r>
              <a:rPr lang="ru-RU" b="1" dirty="0">
                <a:solidFill>
                  <a:schemeClr val="tx1"/>
                </a:solidFill>
              </a:rPr>
              <a:t>/</a:t>
            </a:r>
            <a:r>
              <a:rPr lang="ru-RU" b="1" dirty="0" err="1">
                <a:solidFill>
                  <a:schemeClr val="tx1"/>
                </a:solidFill>
              </a:rPr>
              <a:t>prochee</a:t>
            </a:r>
            <a:r>
              <a:rPr lang="ru-RU" b="1" dirty="0">
                <a:solidFill>
                  <a:schemeClr val="tx1"/>
                </a:solidFill>
              </a:rPr>
              <a:t>/pal_chikovyie_ighry_kak_odno_iz_sriedstv_siensornogho_vospitaniia_dietiei (дата обращения: 09.10.2018).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4.	</a:t>
            </a:r>
            <a:r>
              <a:rPr lang="ru-RU" b="1" dirty="0" err="1">
                <a:solidFill>
                  <a:schemeClr val="tx1"/>
                </a:solidFill>
              </a:rPr>
              <a:t>Стрельцова</a:t>
            </a:r>
            <a:r>
              <a:rPr lang="ru-RU" b="1" dirty="0">
                <a:solidFill>
                  <a:schemeClr val="tx1"/>
                </a:solidFill>
              </a:rPr>
              <a:t>, Н.В. Консультация по теме «Пальчиками играем – стихи повторяем» (пальчиковая гимнастика) / Н.В. </a:t>
            </a:r>
            <a:r>
              <a:rPr lang="ru-RU" b="1" dirty="0" err="1">
                <a:solidFill>
                  <a:schemeClr val="tx1"/>
                </a:solidFill>
              </a:rPr>
              <a:t>Стрельцова</a:t>
            </a:r>
            <a:r>
              <a:rPr lang="ru-RU" b="1" dirty="0">
                <a:solidFill>
                  <a:schemeClr val="tx1"/>
                </a:solidFill>
              </a:rPr>
              <a:t> // https://infourok.ru/konsultaciya-po-teme-palchikami-igraemstihi-povtoryaem-palchikovaya-gimnastika-960670.html (дата обращения: 29.12.2018).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Корреспондирующие источники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417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Помимо </a:t>
            </a:r>
            <a:r>
              <a:rPr lang="ru-RU" sz="1600" b="1" dirty="0">
                <a:solidFill>
                  <a:schemeClr val="tx1"/>
                </a:solidFill>
              </a:rPr>
              <a:t>решения педагогических задач и задач коммуникации с родительским коллективом в воспитательно-образовательном процессе детского сада;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улучшения </a:t>
            </a:r>
            <a:r>
              <a:rPr lang="ru-RU" sz="1600" b="1" dirty="0">
                <a:solidFill>
                  <a:schemeClr val="tx1"/>
                </a:solidFill>
              </a:rPr>
              <a:t>взаимоотношений между мамами, папами и их детьми посредством игр,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пособие </a:t>
            </a:r>
            <a:r>
              <a:rPr lang="ru-RU" sz="1600" b="1" dirty="0">
                <a:solidFill>
                  <a:schemeClr val="tx1"/>
                </a:solidFill>
              </a:rPr>
              <a:t>еще несет и прямую функциональную нагрузку: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1600" b="1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сообщая </a:t>
            </a:r>
            <a:r>
              <a:rPr lang="ru-RU" sz="1600" b="1" dirty="0">
                <a:solidFill>
                  <a:schemeClr val="tx1"/>
                </a:solidFill>
              </a:rPr>
              <a:t>родителям и детям о том, что 2019 год – это Год Рабочих профессий в Республике Татарстан, оно включает в себя карточки с тематическими пальчиковыми играми для сенсорного развития детей 1-ой младшей группы.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Формат </a:t>
            </a:r>
            <a:r>
              <a:rPr lang="ru-RU" sz="1600" b="1" dirty="0">
                <a:solidFill>
                  <a:schemeClr val="tx1"/>
                </a:solidFill>
              </a:rPr>
              <a:t>пособия невелик, каждая карточка оформлена яркой иллюстрацией  – такую мини-книжку удобно взять с собой в поликлинику, в дорогу, на мероприятие, чтобы, в случае необходимости, занять малыша.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Выводы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58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Мы </a:t>
            </a:r>
            <a:r>
              <a:rPr lang="ru-RU" b="1" dirty="0" smtClean="0">
                <a:solidFill>
                  <a:schemeClr val="tx1"/>
                </a:solidFill>
              </a:rPr>
              <a:t>планируем: рассказывать </a:t>
            </a:r>
            <a:r>
              <a:rPr lang="ru-RU" b="1" dirty="0">
                <a:solidFill>
                  <a:schemeClr val="tx1"/>
                </a:solidFill>
              </a:rPr>
              <a:t>об этом пособии на родительских собраниях в младших группах, </a:t>
            </a:r>
            <a:r>
              <a:rPr lang="ru-RU" b="1" dirty="0" smtClean="0">
                <a:solidFill>
                  <a:schemeClr val="tx1"/>
                </a:solidFill>
              </a:rPr>
              <a:t>делать </a:t>
            </a:r>
            <a:r>
              <a:rPr lang="ru-RU" b="1" dirty="0">
                <a:solidFill>
                  <a:schemeClr val="tx1"/>
                </a:solidFill>
              </a:rPr>
              <a:t>рассылку книги на электронные адреса мам и пап, тем </a:t>
            </a:r>
            <a:r>
              <a:rPr lang="ru-RU" b="1" dirty="0" smtClean="0">
                <a:solidFill>
                  <a:schemeClr val="tx1"/>
                </a:solidFill>
              </a:rPr>
              <a:t>самым: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повышая </a:t>
            </a:r>
            <a:r>
              <a:rPr lang="ru-RU" b="1" dirty="0">
                <a:solidFill>
                  <a:schemeClr val="tx1"/>
                </a:solidFill>
              </a:rPr>
              <a:t>заинтересованность родителей в эффективности воспитательно-образовательного процесса с целью всестороннего развития детей;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добиваясь понимания родителями многогранности </a:t>
            </a:r>
            <a:r>
              <a:rPr lang="ru-RU" b="1" dirty="0">
                <a:solidFill>
                  <a:schemeClr val="tx1"/>
                </a:solidFill>
              </a:rPr>
              <a:t>и сложности психолого-педагогических задач, решаемых педагогом;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chemeClr val="tx1"/>
                </a:solidFill>
              </a:rPr>
              <a:t>выстраивая комфортное взаимодействие </a:t>
            </a:r>
            <a:r>
              <a:rPr lang="ru-RU" b="1" dirty="0">
                <a:solidFill>
                  <a:schemeClr val="tx1"/>
                </a:solidFill>
              </a:rPr>
              <a:t>между всеми субъектами образовательного процесса.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Перспективы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785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solidFill>
                  <a:schemeClr val="tx1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9600" b="1" dirty="0" smtClean="0">
                <a:solidFill>
                  <a:schemeClr val="tx1"/>
                </a:solidFill>
              </a:rPr>
              <a:t>за внимание!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8767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</TotalTime>
  <Words>342</Words>
  <Application>Microsoft Office PowerPoint</Application>
  <PresentationFormat>Экран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Презентация авторского пособия-картотеки  на тему  «Профессии»  для игр родителей с детьми:  «Пальчиковые игры для сенсорного развития малышей»  (к Году Рабочих профессий в РТ-2019) </vt:lpstr>
      <vt:lpstr>ПАЛЬЧИКОВЫЕ ИГРЫ ДЛЯ СЕНСОРНОГО РАЗВИТИЯ МАЛЫШЕЙ Картотека «Профессии» для игр родителей с детьми  </vt:lpstr>
      <vt:lpstr>Рецензент</vt:lpstr>
      <vt:lpstr>Содержание</vt:lpstr>
      <vt:lpstr>Например, игра «Профессии»</vt:lpstr>
      <vt:lpstr>Корреспондирующие источники</vt:lpstr>
      <vt:lpstr>Выводы</vt:lpstr>
      <vt:lpstr>Перспективы</vt:lpstr>
      <vt:lpstr>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авторского пособия-картотеки  на тему  «Профессии»  для игр родителей с детьми:  «Пальчиковые игры для сенсорного развития малышей»  (к Году Рабочих профессий в РТ-2019)</dc:title>
  <dc:creator>ADMIN</dc:creator>
  <cp:lastModifiedBy>ADMIN</cp:lastModifiedBy>
  <cp:revision>5</cp:revision>
  <dcterms:created xsi:type="dcterms:W3CDTF">2019-03-31T16:35:19Z</dcterms:created>
  <dcterms:modified xsi:type="dcterms:W3CDTF">2019-03-31T17:13:58Z</dcterms:modified>
</cp:coreProperties>
</file>