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742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1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865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239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843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707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619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03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661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8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A895F-7B16-4E09-96E5-28399891A102}" type="datetimeFigureOut">
              <a:rPr lang="ru-RU" smtClean="0"/>
              <a:t>15.04.2024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B0B90-9D0A-4871-AE6C-CCFBF4FEFF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71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30941" y="0"/>
            <a:ext cx="10265973" cy="683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МОУ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20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Красненская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сош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имени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М.И. Светличной» </a:t>
            </a:r>
            <a:endParaRPr lang="ru-RU" sz="20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0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Красненского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района Белгородской области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Презентация урока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учебному предмету «Русский язык»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 2 классе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теме «Имя существительное»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УМК «Школа России»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Русский язык: программа 1-4 классы / </a:t>
            </a:r>
            <a:endParaRPr lang="ru-RU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авторы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Канакина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В.П., Горецкий В.Г</a:t>
            </a: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                           </a:t>
            </a:r>
            <a:r>
              <a:rPr lang="ru-RU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Зенина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Инна Николаевна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                                </a:t>
            </a: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учитель 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начальных классов, 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            Почётный работник общего образования Р Ф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        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-  высшее, </a:t>
            </a: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стаж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педагогической работы – 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38 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лет, </a:t>
            </a:r>
            <a:endParaRPr lang="ru-RU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       высшая </a:t>
            </a:r>
            <a:r>
              <a:rPr lang="ru-RU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квалификационная </a:t>
            </a:r>
            <a:r>
              <a:rPr lang="ru-RU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категория</a:t>
            </a:r>
          </a:p>
          <a:p>
            <a:pPr algn="ctr"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2024 </a:t>
            </a:r>
            <a:endParaRPr lang="ru-RU" sz="1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 descr="https://fsd.multiurok.ru/html/2019/01/07/s_5c334e3c9c18f/1044227_3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35092">
            <a:off x="-86598" y="1983351"/>
            <a:ext cx="4722113" cy="481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549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71" y="976136"/>
            <a:ext cx="9022389" cy="5748959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53771" y="-1668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Оргмомент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98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850" y="145097"/>
            <a:ext cx="8208912" cy="6538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662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711200" y="134526"/>
            <a:ext cx="11059885" cy="646947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слова. Найдите среди них имена существительные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b="1" i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Завод, заводить, заводской, ученик, учить, юг, южный, встреча, встречный, встречать.</a:t>
            </a:r>
            <a:br>
              <a:rPr lang="ru-RU" b="1" i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618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4457" y="389021"/>
            <a:ext cx="11480799" cy="577954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-Найдите имена существительные и поставьте к ним вопросы: кто? что?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Сказал, белый,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(кто?)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завод (что?)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железный,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ракета (что?)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запевать,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(что?)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(что?)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подпишет,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(что?)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рисовать,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мама(кто?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708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256972" y="23109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 в группах</a:t>
            </a:r>
            <a:b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" name="Picture 2" descr="https://i09.fotocdn.net/s132/2381297fe6c6eb6b/public_pin_l/29731182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6972" y="802595"/>
            <a:ext cx="7416824" cy="489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85337" y="5854860"/>
            <a:ext cx="10248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имена существительные, которые использовали в тексте.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3188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688" y="2163011"/>
            <a:ext cx="7499765" cy="3877865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1828800" y="216581"/>
            <a:ext cx="9419771" cy="194643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 деятельности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«Лесенка успеха»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1220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34</Words>
  <Application>Microsoft Office PowerPoint</Application>
  <PresentationFormat>Широкоэкранный</PresentationFormat>
  <Paragraphs>29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Администратор</cp:lastModifiedBy>
  <cp:revision>4</cp:revision>
  <dcterms:created xsi:type="dcterms:W3CDTF">2023-04-18T13:27:51Z</dcterms:created>
  <dcterms:modified xsi:type="dcterms:W3CDTF">2024-04-15T17:48:04Z</dcterms:modified>
</cp:coreProperties>
</file>