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  <p:sldId id="281" r:id="rId3"/>
    <p:sldId id="283" r:id="rId4"/>
    <p:sldId id="280" r:id="rId5"/>
    <p:sldId id="272" r:id="rId6"/>
    <p:sldId id="275" r:id="rId7"/>
    <p:sldId id="271" r:id="rId8"/>
    <p:sldId id="274" r:id="rId9"/>
    <p:sldId id="256" r:id="rId10"/>
    <p:sldId id="273" r:id="rId11"/>
    <p:sldId id="278" r:id="rId12"/>
    <p:sldId id="277" r:id="rId13"/>
    <p:sldId id="279" r:id="rId14"/>
    <p:sldId id="265" r:id="rId15"/>
    <p:sldId id="270" r:id="rId16"/>
    <p:sldId id="266" r:id="rId17"/>
    <p:sldId id="267" r:id="rId18"/>
    <p:sldId id="268" r:id="rId19"/>
    <p:sldId id="257" r:id="rId20"/>
    <p:sldId id="261" r:id="rId21"/>
    <p:sldId id="276" r:id="rId22"/>
    <p:sldId id="260" r:id="rId23"/>
    <p:sldId id="258" r:id="rId24"/>
    <p:sldId id="263" r:id="rId25"/>
    <p:sldId id="259" r:id="rId26"/>
    <p:sldId id="262" r:id="rId27"/>
    <p:sldId id="26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Autofit/>
          </a:bodyPr>
          <a:lstStyle/>
          <a:p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Елена\OneDrive\Рабочий стол\58c260a59802c040438aef3fa88daab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3356992"/>
            <a:ext cx="4824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Comic Sans MS" pitchFamily="66" charset="0"/>
              </a:rPr>
              <a:t>«Наши первые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Comic Sans MS" pitchFamily="66" charset="0"/>
              </a:rPr>
              <a:t>4 года</a:t>
            </a:r>
            <a:r>
              <a:rPr lang="ru-RU" sz="4000" b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 sz="40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 sz="4000" b="1" dirty="0" smtClean="0">
                <a:solidFill>
                  <a:srgbClr val="0000FF"/>
                </a:solidFill>
                <a:latin typeface="Comic Sans MS" pitchFamily="66" charset="0"/>
              </a:rPr>
              <a:t>в родной школе»</a:t>
            </a:r>
            <a:endParaRPr lang="ru-RU" sz="4000" i="1" dirty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Елена\OneDrive\Рабочий стол\папка\работа 2021г\ФОТО\IMG-20211101-WA00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3461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Елена\OneDrive\Рабочий стол\папка\работа 2021г\ФОТО\IMG-20211029-WA0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7122" y="3068960"/>
            <a:ext cx="3966878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Елена\OneDrive\Рабочий стол\папка\работа 2021г\ФОТО\IMG-20211101-WA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81736"/>
            <a:ext cx="5364089" cy="2376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 descr="C:\Users\Елена\OneDrive\Рабочий стол\папка\работа 2021г\ФОТО\IMG-20211101-WA00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7" y="0"/>
            <a:ext cx="3347864" cy="306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79512" y="3717032"/>
            <a:ext cx="5580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Очень любим театрализованные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представления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98912"/>
            <a:ext cx="2594316" cy="3459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Елена\OneDrive\Рабочий стол\IMG_20211213_13425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3563" y="0"/>
            <a:ext cx="2230437" cy="2878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0"/>
            <a:ext cx="2592288" cy="3284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Елена\OneDrive\Рабочий стол\IMG-20211215-WA00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123728" cy="3366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Елена\OneDrive\Рабочий стол\IMG-20211214-WA0031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195736" y="2756925"/>
            <a:ext cx="3075807" cy="4101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Елена\OneDrive\Рабочий стол\IMG-20211214-WA00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8365" y="0"/>
            <a:ext cx="2435635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Елена\OneDrive\Рабочий стол\IMG-20211215-WA00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8244" y="3356992"/>
            <a:ext cx="262575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Users\Елена\OneDrive\Рабочий стол\IMG_20211213_13425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1960" y="3140968"/>
            <a:ext cx="2520280" cy="3470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800000" flipV="1">
            <a:off x="4572000" y="5453845"/>
            <a:ext cx="1872208" cy="140415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Picture 2" descr="C:\Users\Елена\OneDrive\Рабочий стол\IMG-20211212-WA0003.jp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4427984" y="1988840"/>
            <a:ext cx="2232248" cy="167418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TextBox 15"/>
          <p:cNvSpPr txBox="1"/>
          <p:nvPr/>
        </p:nvSpPr>
        <p:spPr>
          <a:xfrm>
            <a:off x="4355976" y="332656"/>
            <a:ext cx="26350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Наш проект 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«Солнышко»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(на </a:t>
            </a:r>
            <a:r>
              <a:rPr lang="ru-RU" sz="2400" b="1" dirty="0" err="1" smtClean="0">
                <a:solidFill>
                  <a:srgbClr val="0000FF"/>
                </a:solidFill>
                <a:latin typeface="Comic Sans MS" pitchFamily="66" charset="0"/>
              </a:rPr>
              <a:t>удаленке</a:t>
            </a:r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)</a:t>
            </a:r>
            <a:endParaRPr lang="ru-RU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Елена\OneDrive\Рабочий стол\папка\работа 2021г\фруктовый завтрак\IMG_20211210_1257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93662" cy="6858000"/>
          </a:xfrm>
          <a:prstGeom prst="rect">
            <a:avLst/>
          </a:prstGeom>
          <a:ln w="190500" cap="sq">
            <a:solidFill>
              <a:srgbClr val="C0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411760" y="1052736"/>
            <a:ext cx="4363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Мы так старались !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Елена\OneDrive\Рабочий стол\фото 4 кл\IMG-20201228-WA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99592" y="476672"/>
            <a:ext cx="804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«Готовимся к встрече с Дедом Морозом!»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123728" y="4653136"/>
            <a:ext cx="4509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Comic Sans MS" pitchFamily="66" charset="0"/>
              </a:rPr>
              <a:t>«С Новым годом!»</a:t>
            </a:r>
            <a:endParaRPr lang="ru-RU" sz="3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Елена\OneDrive\Рабочий стол\с телефона январь\фото Лене с 1 звонка\IMG_58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42852"/>
            <a:ext cx="6336704" cy="66098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403648" y="1700808"/>
            <a:ext cx="79208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  <a:cs typeface="Aharoni" pitchFamily="2" charset="-79"/>
              </a:rPr>
              <a:t>4 </a:t>
            </a:r>
          </a:p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  <a:cs typeface="Aharoni" pitchFamily="2" charset="-79"/>
              </a:rPr>
              <a:t>К</a:t>
            </a:r>
          </a:p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  <a:cs typeface="Aharoni" pitchFamily="2" charset="-79"/>
              </a:rPr>
              <a:t>Л</a:t>
            </a:r>
          </a:p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  <a:cs typeface="Aharoni" pitchFamily="2" charset="-79"/>
              </a:rPr>
              <a:t>А</a:t>
            </a:r>
          </a:p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  <a:cs typeface="Aharoni" pitchFamily="2" charset="-79"/>
              </a:rPr>
              <a:t>С</a:t>
            </a:r>
          </a:p>
          <a:p>
            <a:r>
              <a:rPr lang="ru-RU" sz="5400" b="1" dirty="0" smtClean="0">
                <a:solidFill>
                  <a:srgbClr val="C00000"/>
                </a:solidFill>
                <a:latin typeface="Comic Sans MS" pitchFamily="66" charset="0"/>
                <a:cs typeface="Aharoni" pitchFamily="2" charset="-79"/>
              </a:rPr>
              <a:t>С</a:t>
            </a:r>
            <a:endParaRPr lang="ru-RU" sz="6000" b="1" dirty="0" smtClean="0">
              <a:solidFill>
                <a:srgbClr val="C00000"/>
              </a:solidFill>
              <a:latin typeface="Comic Sans MS" pitchFamily="66" charset="0"/>
              <a:cs typeface="Aharoni" pitchFamily="2" charset="-79"/>
            </a:endParaRPr>
          </a:p>
          <a:p>
            <a:endParaRPr lang="ru-RU" dirty="0"/>
          </a:p>
        </p:txBody>
      </p:sp>
      <p:pic>
        <p:nvPicPr>
          <p:cNvPr id="5" name="Picture 2" descr="C:\Users\Елена\OneDrive\Рабочий стол\otkryt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1800200" cy="1800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1484784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«Вот и стали мы на год взрослей!»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3949" cy="6865462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1547664" y="5949280"/>
            <a:ext cx="6132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«А что у осени в лукошке?»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771800" y="836712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Comic Sans MS" pitchFamily="66" charset="0"/>
              </a:rPr>
              <a:t>«С днем учителя!»</a:t>
            </a:r>
            <a:endParaRPr lang="ru-RU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339752" y="6165304"/>
            <a:ext cx="4586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Вот мы какие уже взрослые!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0000FF"/>
                </a:solidFill>
                <a:latin typeface="Comic Sans MS" pitchFamily="66" charset="0"/>
              </a:rPr>
              <a:t>1 класс</a:t>
            </a:r>
            <a:endParaRPr lang="ru-RU" sz="66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Елена\OneDrive\Рабочий стол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87624" y="1484784"/>
            <a:ext cx="7139224" cy="4204806"/>
          </a:xfrm>
          <a:prstGeom prst="roundRect">
            <a:avLst>
              <a:gd name="adj" fmla="val 11111"/>
            </a:avLst>
          </a:prstGeom>
          <a:ln w="190500" cap="rnd">
            <a:solidFill>
              <a:srgbClr val="0000FF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51520" y="5805264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«Ты помнишь как всё начиналось?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 Всё было впервые и вновь….»</a:t>
            </a:r>
            <a:endParaRPr lang="ru-RU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6632"/>
            <a:ext cx="5856651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932040" y="1196752"/>
            <a:ext cx="4086469" cy="5446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Елена\OneDrive\Рабочий стол\globus_kolokolchik_knigi-768x7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481736"/>
            <a:ext cx="237626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940152" y="188640"/>
            <a:ext cx="3011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Групповые проекты нас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сплачивают</a:t>
            </a:r>
            <a:endParaRPr lang="ru-RU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 descr="C:\Users\Елена\OneDrive\Рабочий стол\папка\работа 2021г\фотки\IMG-20211225-WA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657227" cy="45091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316" name="Picture 4" descr="C:\Users\Елена\OneDrive\Рабочий стол\папка\работа 2021г\фотки\IMG-20211225-WA0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849697"/>
            <a:ext cx="2232248" cy="40083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317" name="Picture 5" descr="C:\Users\Елена\OneDrive\Рабочий стол\папка\работа 2021г\фотки\IMG-20211226-WA0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552432"/>
            <a:ext cx="2820477" cy="43055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Picture 2" descr="C:\Users\Елена\OneDrive\Рабочий стол\папка\работа 2021г\фотки\IMG-20211225-WA000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4063427" y="116632"/>
            <a:ext cx="2308774" cy="40324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6516216" y="332656"/>
            <a:ext cx="2579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И вновь наше  творчество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( на </a:t>
            </a:r>
            <a:r>
              <a:rPr lang="ru-RU" sz="2400" b="1" dirty="0" err="1" smtClean="0">
                <a:solidFill>
                  <a:srgbClr val="0000FF"/>
                </a:solidFill>
                <a:latin typeface="Comic Sans MS" pitchFamily="66" charset="0"/>
              </a:rPr>
              <a:t>дистанционке</a:t>
            </a:r>
            <a:endParaRPr lang="ru-RU" sz="2400" b="1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н</a:t>
            </a:r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е скучали)</a:t>
            </a:r>
            <a:endParaRPr lang="ru-RU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00F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3491880" y="1700808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«Как не поговорить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о ВАЖНОМ!»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14"/>
            <a:ext cx="9143999" cy="6854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909671" y="5085184"/>
            <a:ext cx="25907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</a:rPr>
              <a:t>«ДА!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</a:rPr>
              <a:t>МЫ ТАКИЕ!»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051720" y="1196752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Угощайтесь  - печенье 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«картошка»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-2845" y="0"/>
            <a:ext cx="9143999" cy="6858000"/>
          </a:xfrm>
          <a:prstGeom prst="rect">
            <a:avLst/>
          </a:prstGeom>
          <a:ln w="190500" cap="sq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611560" y="5949280"/>
            <a:ext cx="8047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Любимому поэту посвящаем наш открытый урок!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15966" cy="674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9932" y="-23258"/>
            <a:ext cx="5073470" cy="6764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427984" y="4005064"/>
            <a:ext cx="36433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Защита проекта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п</a:t>
            </a:r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еред всей школой!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и</a:t>
            </a:r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 УРА! 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Мы первые!!!</a:t>
            </a:r>
            <a:endParaRPr lang="ru-RU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239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00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83568" y="5157192"/>
            <a:ext cx="8343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«Любимые наши мамочки – вы главные наши помощники и защитники!»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МЫ ВАС ЛЮБИМ»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Елена\OneDrive\Рабочий стол\i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4813596" cy="3717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Users\Елена\OneDrive\Рабочий стол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708920"/>
            <a:ext cx="5004047" cy="40115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00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Users\Елена\OneDrive\Рабочий стол\otkryt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4624"/>
            <a:ext cx="244827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Елена\OneDrive\Рабочий стол\36114,_зп20222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1" y="3853468"/>
            <a:ext cx="2675097" cy="2815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Елена\OneDrive\Рабочий стол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4966950" cy="6858000"/>
          </a:xfrm>
          <a:prstGeom prst="rect">
            <a:avLst/>
          </a:prstGeom>
          <a:ln w="190500" cap="sq">
            <a:solidFill>
              <a:srgbClr val="0000F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7215206" y="214290"/>
            <a:ext cx="1143008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5400" b="1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</a:p>
          <a:p>
            <a:r>
              <a:rPr lang="ru-RU" sz="5400" b="1" dirty="0" smtClean="0">
                <a:solidFill>
                  <a:srgbClr val="0000FF"/>
                </a:solidFill>
                <a:latin typeface="Comic Sans MS" pitchFamily="66" charset="0"/>
              </a:rPr>
              <a:t>К</a:t>
            </a:r>
          </a:p>
          <a:p>
            <a:r>
              <a:rPr lang="ru-RU" sz="5400" b="1" dirty="0" smtClean="0">
                <a:solidFill>
                  <a:srgbClr val="0000FF"/>
                </a:solidFill>
                <a:latin typeface="Comic Sans MS" pitchFamily="66" charset="0"/>
              </a:rPr>
              <a:t>Л</a:t>
            </a:r>
          </a:p>
          <a:p>
            <a:r>
              <a:rPr lang="ru-RU" sz="5400" b="1" dirty="0" smtClean="0">
                <a:solidFill>
                  <a:srgbClr val="0000FF"/>
                </a:solidFill>
                <a:latin typeface="Comic Sans MS" pitchFamily="66" charset="0"/>
              </a:rPr>
              <a:t>А</a:t>
            </a:r>
          </a:p>
          <a:p>
            <a:r>
              <a:rPr lang="ru-RU" sz="5400" b="1" dirty="0" smtClean="0">
                <a:solidFill>
                  <a:srgbClr val="0000FF"/>
                </a:solidFill>
                <a:latin typeface="Comic Sans MS" pitchFamily="66" charset="0"/>
              </a:rPr>
              <a:t>С</a:t>
            </a:r>
          </a:p>
          <a:p>
            <a:r>
              <a:rPr lang="ru-RU" sz="5400" b="1" dirty="0" smtClean="0">
                <a:solidFill>
                  <a:srgbClr val="0000FF"/>
                </a:solidFill>
                <a:latin typeface="Comic Sans MS" pitchFamily="66" charset="0"/>
              </a:rPr>
              <a:t>С</a:t>
            </a:r>
          </a:p>
          <a:p>
            <a:endParaRPr lang="ru-RU" sz="2800" dirty="0"/>
          </a:p>
        </p:txBody>
      </p:sp>
      <p:pic>
        <p:nvPicPr>
          <p:cNvPr id="5" name="Picture 2" descr="C:\Users\Елена\OneDrive\Рабочий стол\otkryt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1656184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Елена\OneDrive\Рабочий стол\папка\работа 2021г\Фото поделки точка роста 1 сентября\IMG_23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1006"/>
            <a:ext cx="7848872" cy="66497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Елена\OneDrive\Рабочий стол\папка\работа 2021г\ФОТО\IMG-20210916-WA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1901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C:\Users\Елена\OneDrive\Рабочий стол\папка\работа 2021г\ФОТО\IMG-20210916-WA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4926" y="2587402"/>
            <a:ext cx="3839074" cy="4270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C:\Users\Елена\OneDrive\Рабочий стол\папка\работа 2021г\ФОТО\IMG-20210916-WA0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0"/>
            <a:ext cx="2736303" cy="2924944"/>
          </a:xfrm>
          <a:prstGeom prst="ellipse">
            <a:avLst/>
          </a:prstGeom>
          <a:ln w="190500" cap="rnd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827584" y="1844824"/>
            <a:ext cx="50855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Открытие в нашей маленькой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школе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«Точки роста»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(Мы обязательные активные участники)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Елена\OneDrive\Рабочий стол\папка\работа 2021г\Фото поделки точка роста 1 сентября\IMG_24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918" y="0"/>
            <a:ext cx="6946491" cy="6858000"/>
          </a:xfrm>
          <a:prstGeom prst="snip2DiagRect">
            <a:avLst>
              <a:gd name="adj1" fmla="val 241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54721" y="4725144"/>
            <a:ext cx="31534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Встреча важных гостей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(волнуемся)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Users\Елена\OneDrive\Рабочий стол\папка\работа 2021г\ФОТО\IMG-20210913-WA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73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47664" y="5949280"/>
            <a:ext cx="5896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«Осень, как всегда, пришла с подарками»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Елена\OneDrive\Рабочий стол\папка\фото разное 2021г\фото дети день космонавтики\IMG_20220412_1448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2339752" cy="3375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Елена\OneDrive\Рабочий стол\папка\фото разное 2021г\фото дети день космонавтики\IMG_20220412_1448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2304256" cy="3370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Елена\OneDrive\Рабочий стол\папка\фото разное 2021г\фото дети день космонавтики\IMG_20220412_1447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-1"/>
            <a:ext cx="2088232" cy="3483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Елена\OneDrive\Рабочий стол\папка\фото разное 2021г\фото дети день космонавтики\IMG_20220412_1449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-1"/>
            <a:ext cx="2195736" cy="3254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Елена\OneDrive\Рабочий стол\папка\фото разное 2021г\фото дети день космонавтики\IMG_20220412_1449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37331"/>
            <a:ext cx="2123728" cy="3520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Елена\OneDrive\Рабочий стол\папка\фото разное 2021г\фото дети день космонавтики\IMG_20220412_1450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3382881"/>
            <a:ext cx="2343250" cy="3475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Users\Елена\OneDrive\Рабочий стол\папка\фото разное 2021г\фото дети день космонавтики\IMG_20220412_1459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3196126"/>
            <a:ext cx="2195736" cy="3661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Users\Елена\OneDrive\Рабочий стол\папка\фото разное 2021г\фото дети день космонавтики\IMG_20220412_14465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3347391"/>
            <a:ext cx="2312822" cy="3510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619672" y="299695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Подготовка ко ДНЮ КОСМОНАВТИКИ!»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237</TotalTime>
  <Words>196</Words>
  <Application>Microsoft Office PowerPoint</Application>
  <PresentationFormat>Экран (4:3)</PresentationFormat>
  <Paragraphs>56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Слайд 1</vt:lpstr>
      <vt:lpstr>1 класс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31</cp:revision>
  <dcterms:created xsi:type="dcterms:W3CDTF">2023-05-11T12:55:31Z</dcterms:created>
  <dcterms:modified xsi:type="dcterms:W3CDTF">2024-11-02T16:59:29Z</dcterms:modified>
</cp:coreProperties>
</file>