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74" r:id="rId10"/>
    <p:sldId id="281" r:id="rId11"/>
    <p:sldId id="275" r:id="rId12"/>
    <p:sldId id="276" r:id="rId13"/>
    <p:sldId id="277" r:id="rId14"/>
    <p:sldId id="278" r:id="rId15"/>
    <p:sldId id="279" r:id="rId16"/>
    <p:sldId id="282" r:id="rId17"/>
    <p:sldId id="269" r:id="rId18"/>
    <p:sldId id="270" r:id="rId19"/>
    <p:sldId id="271" r:id="rId20"/>
    <p:sldId id="27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4753" autoAdjust="0"/>
    <p:restoredTop sz="94660" autoAdjust="0"/>
  </p:normalViewPr>
  <p:slideViewPr>
    <p:cSldViewPr>
      <p:cViewPr varScale="1">
        <p:scale>
          <a:sx n="88" d="100"/>
          <a:sy n="88" d="100"/>
        </p:scale>
        <p:origin x="888" y="6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16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В.ур.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0.02</c:v>
                </c:pt>
                <c:pt idx="1">
                  <c:v>0.05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B38E-496B-AE21-384B935499D1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Ср. 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0.52</c:v>
                </c:pt>
                <c:pt idx="1">
                  <c:v>0.53</c:v>
                </c:pt>
                <c:pt idx="2">
                  <c:v>0.49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B38E-496B-AE21-384B935499D1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Н. 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0.46</c:v>
                </c:pt>
                <c:pt idx="1">
                  <c:v>0.42</c:v>
                </c:pt>
                <c:pt idx="2">
                  <c:v>0.41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B38E-496B-AE21-384B935499D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406592"/>
        <c:axId val="119767808"/>
      </c:barChart>
      <c:catAx>
        <c:axId val="119406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crossAx val="119767808"/>
        <c:crosses val="autoZero"/>
        <c:auto val="1"/>
        <c:lblAlgn val="ctr"/>
        <c:lblOffset val="100"/>
        <c:noMultiLvlLbl val="0"/>
      </c:catAx>
      <c:valAx>
        <c:axId val="11976780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119406592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В. 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0.25</c:v>
                </c:pt>
                <c:pt idx="1">
                  <c:v>0.3</c:v>
                </c:pt>
                <c:pt idx="2">
                  <c:v>0.3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1D12-4101-BACA-DD407527C9B8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Ср. 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Лист1!$C$2:$C$5</c:f>
              <c:numCache>
                <c:formatCode>0%</c:formatCode>
                <c:ptCount val="4"/>
                <c:pt idx="0">
                  <c:v>0.65</c:v>
                </c:pt>
                <c:pt idx="1">
                  <c:v>0.56000000000000005</c:v>
                </c:pt>
                <c:pt idx="2">
                  <c:v>0.6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1D12-4101-BACA-DD407527C9B8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Н. ур.</c:v>
                </c:pt>
              </c:strCache>
            </c:strRef>
          </c:tx>
          <c:invertIfNegative val="0"/>
          <c:cat>
            <c:strRef>
              <c:f>Лист1!$A$2:$A$5</c:f>
              <c:strCache>
                <c:ptCount val="3"/>
                <c:pt idx="0">
                  <c:v>Физическая подготовленность</c:v>
                </c:pt>
                <c:pt idx="1">
                  <c:v>Психоэмоциональное состояние</c:v>
                </c:pt>
                <c:pt idx="2">
                  <c:v>Знания ЗОЖ</c:v>
                </c:pt>
              </c:strCache>
            </c:strRef>
          </c:cat>
          <c:val>
            <c:numRef>
              <c:f>Лист1!$D$2:$D$5</c:f>
              <c:numCache>
                <c:formatCode>0%</c:formatCode>
                <c:ptCount val="4"/>
                <c:pt idx="0">
                  <c:v>0.1</c:v>
                </c:pt>
                <c:pt idx="1">
                  <c:v>0.04</c:v>
                </c:pt>
                <c:pt idx="2">
                  <c:v>0.1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1D12-4101-BACA-DD407527C9B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4075776"/>
        <c:axId val="73209728"/>
      </c:barChart>
      <c:catAx>
        <c:axId val="5407577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73209728"/>
        <c:crosses val="autoZero"/>
        <c:auto val="1"/>
        <c:lblAlgn val="ctr"/>
        <c:lblOffset val="100"/>
        <c:noMultiLvlLbl val="0"/>
      </c:catAx>
      <c:valAx>
        <c:axId val="73209728"/>
        <c:scaling>
          <c:orientation val="minMax"/>
        </c:scaling>
        <c:delete val="0"/>
        <c:axPos val="l"/>
        <c:majorGridlines/>
        <c:numFmt formatCode="0%" sourceLinked="1"/>
        <c:majorTickMark val="out"/>
        <c:minorTickMark val="none"/>
        <c:tickLblPos val="nextTo"/>
        <c:crossAx val="54075776"/>
        <c:crosses val="autoZero"/>
        <c:crossBetween val="between"/>
      </c:valAx>
    </c:plotArea>
    <c:legend>
      <c:legendPos val="r"/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B4BFBE3-96F7-43D7-9A21-6846AD127E45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A54D8C0A-5D27-49E8-B2E0-0107D5003995}">
      <dgm:prSet phldrT="[Текст]"/>
      <dgm:spPr/>
      <dgm:t>
        <a:bodyPr/>
        <a:lstStyle/>
        <a:p>
          <a:r>
            <a:rPr lang="ru-RU" b="1" dirty="0" smtClean="0"/>
            <a:t>Подготовительный этап</a:t>
          </a:r>
        </a:p>
        <a:p>
          <a:r>
            <a:rPr lang="ru-RU" b="1" dirty="0" smtClean="0"/>
            <a:t>Средняя группа </a:t>
          </a:r>
        </a:p>
        <a:p>
          <a:endParaRPr lang="ru-RU" b="1" dirty="0" smtClean="0"/>
        </a:p>
        <a:p>
          <a:endParaRPr lang="ru-RU" dirty="0"/>
        </a:p>
      </dgm:t>
    </dgm:pt>
    <dgm:pt modelId="{AE466B1B-E61B-4A71-9D2C-91AEC0BA001D}" type="parTrans" cxnId="{EFF24665-875C-403B-9AAA-E78871043D66}">
      <dgm:prSet/>
      <dgm:spPr/>
      <dgm:t>
        <a:bodyPr/>
        <a:lstStyle/>
        <a:p>
          <a:endParaRPr lang="ru-RU"/>
        </a:p>
      </dgm:t>
    </dgm:pt>
    <dgm:pt modelId="{BA158AB0-99AB-4865-A130-B6511BE9302E}" type="sibTrans" cxnId="{EFF24665-875C-403B-9AAA-E78871043D66}">
      <dgm:prSet/>
      <dgm:spPr/>
      <dgm:t>
        <a:bodyPr/>
        <a:lstStyle/>
        <a:p>
          <a:endParaRPr lang="ru-RU"/>
        </a:p>
      </dgm:t>
    </dgm:pt>
    <dgm:pt modelId="{2EF28FAA-E5B3-445C-A481-0521E58691C7}">
      <dgm:prSet phldrT="[Текст]" custT="1"/>
      <dgm:spPr/>
      <dgm:t>
        <a:bodyPr/>
        <a:lstStyle/>
        <a:p>
          <a:r>
            <a:rPr lang="ru-RU" sz="1600" dirty="0" smtClean="0"/>
            <a:t>Ознакомление с теоретическими основами методик, технологий.</a:t>
          </a:r>
          <a:endParaRPr lang="ru-RU" sz="1600" dirty="0"/>
        </a:p>
      </dgm:t>
    </dgm:pt>
    <dgm:pt modelId="{CC1859F3-40E4-409C-A318-89B40DB56A40}" type="parTrans" cxnId="{95CF04B1-8D1E-4667-9D51-E04A0E8A87B6}">
      <dgm:prSet/>
      <dgm:spPr/>
      <dgm:t>
        <a:bodyPr/>
        <a:lstStyle/>
        <a:p>
          <a:endParaRPr lang="ru-RU"/>
        </a:p>
      </dgm:t>
    </dgm:pt>
    <dgm:pt modelId="{36A643B6-52C0-4A58-A48B-5E8BB6608A02}" type="sibTrans" cxnId="{95CF04B1-8D1E-4667-9D51-E04A0E8A87B6}">
      <dgm:prSet/>
      <dgm:spPr/>
      <dgm:t>
        <a:bodyPr/>
        <a:lstStyle/>
        <a:p>
          <a:endParaRPr lang="ru-RU"/>
        </a:p>
      </dgm:t>
    </dgm:pt>
    <dgm:pt modelId="{28C6255F-261C-43A5-85DB-9E83E9D89264}">
      <dgm:prSet phldrT="[Текст]" custT="1"/>
      <dgm:spPr/>
      <dgm:t>
        <a:bodyPr/>
        <a:lstStyle/>
        <a:p>
          <a:r>
            <a:rPr lang="ru-RU" sz="2000" b="1" dirty="0" smtClean="0"/>
            <a:t>Формирующий эта</a:t>
          </a:r>
          <a:r>
            <a:rPr lang="ru-RU" sz="1800" b="1" dirty="0" smtClean="0"/>
            <a:t>п</a:t>
          </a:r>
        </a:p>
        <a:p>
          <a:r>
            <a:rPr lang="ru-RU" sz="1800" b="1" dirty="0" smtClean="0"/>
            <a:t>Старшая группа</a:t>
          </a:r>
        </a:p>
        <a:p>
          <a:endParaRPr lang="ru-RU" sz="1800" b="1" dirty="0"/>
        </a:p>
      </dgm:t>
    </dgm:pt>
    <dgm:pt modelId="{342FF5C4-4EEF-42B6-9C74-CC8F712CAEC0}" type="parTrans" cxnId="{9241A642-2522-468D-8A2C-2ED980B49EB6}">
      <dgm:prSet/>
      <dgm:spPr/>
      <dgm:t>
        <a:bodyPr/>
        <a:lstStyle/>
        <a:p>
          <a:endParaRPr lang="ru-RU"/>
        </a:p>
      </dgm:t>
    </dgm:pt>
    <dgm:pt modelId="{D9D30D58-39D2-4621-B2E1-6A4BACE802C4}" type="sibTrans" cxnId="{9241A642-2522-468D-8A2C-2ED980B49EB6}">
      <dgm:prSet/>
      <dgm:spPr/>
      <dgm:t>
        <a:bodyPr/>
        <a:lstStyle/>
        <a:p>
          <a:endParaRPr lang="ru-RU"/>
        </a:p>
      </dgm:t>
    </dgm:pt>
    <dgm:pt modelId="{E417B9B2-A955-4362-AAD0-D7D78D0B8674}">
      <dgm:prSet phldrT="[Текст]" custT="1"/>
      <dgm:spPr/>
      <dgm:t>
        <a:bodyPr/>
        <a:lstStyle/>
        <a:p>
          <a:pPr algn="l"/>
          <a:r>
            <a:rPr lang="ru-RU" sz="1600" dirty="0" smtClean="0"/>
            <a:t>Анализ существующих традиционных и нетрадиционных  здоровьесберегающих технологий.</a:t>
          </a:r>
          <a:endParaRPr lang="ru-RU" sz="1600" dirty="0"/>
        </a:p>
      </dgm:t>
    </dgm:pt>
    <dgm:pt modelId="{3A098DCB-3DE8-4DC8-9E89-854D67682247}" type="parTrans" cxnId="{A1F6BD09-0F52-4824-8EA2-073709AF4B0E}">
      <dgm:prSet/>
      <dgm:spPr/>
      <dgm:t>
        <a:bodyPr/>
        <a:lstStyle/>
        <a:p>
          <a:endParaRPr lang="ru-RU"/>
        </a:p>
      </dgm:t>
    </dgm:pt>
    <dgm:pt modelId="{95478608-778F-4660-95ED-28B6F17A6EC0}" type="sibTrans" cxnId="{A1F6BD09-0F52-4824-8EA2-073709AF4B0E}">
      <dgm:prSet/>
      <dgm:spPr/>
      <dgm:t>
        <a:bodyPr/>
        <a:lstStyle/>
        <a:p>
          <a:endParaRPr lang="ru-RU"/>
        </a:p>
      </dgm:t>
    </dgm:pt>
    <dgm:pt modelId="{23FA5475-78A9-4EA9-8A6F-9F03C2B1A8C3}">
      <dgm:prSet phldrT="[Текст]"/>
      <dgm:spPr/>
      <dgm:t>
        <a:bodyPr/>
        <a:lstStyle/>
        <a:p>
          <a:r>
            <a:rPr lang="ru-RU" b="1" dirty="0" smtClean="0"/>
            <a:t>Контрольный этап</a:t>
          </a:r>
        </a:p>
        <a:p>
          <a:r>
            <a:rPr lang="ru-RU" b="1" dirty="0" smtClean="0"/>
            <a:t>Подготовительная группа</a:t>
          </a:r>
        </a:p>
        <a:p>
          <a:endParaRPr lang="ru-RU" dirty="0"/>
        </a:p>
      </dgm:t>
    </dgm:pt>
    <dgm:pt modelId="{A7EC3ADB-D21E-458B-B047-0A1AD3939ED4}" type="parTrans" cxnId="{AA1B1321-035C-4DE9-81A0-67EEB9C69DE7}">
      <dgm:prSet/>
      <dgm:spPr/>
      <dgm:t>
        <a:bodyPr/>
        <a:lstStyle/>
        <a:p>
          <a:endParaRPr lang="ru-RU"/>
        </a:p>
      </dgm:t>
    </dgm:pt>
    <dgm:pt modelId="{A1C171F9-7CDC-4778-8F4E-28175E761075}" type="sibTrans" cxnId="{AA1B1321-035C-4DE9-81A0-67EEB9C69DE7}">
      <dgm:prSet/>
      <dgm:spPr/>
      <dgm:t>
        <a:bodyPr/>
        <a:lstStyle/>
        <a:p>
          <a:endParaRPr lang="ru-RU"/>
        </a:p>
      </dgm:t>
    </dgm:pt>
    <dgm:pt modelId="{A4967A8D-5191-4A55-840C-906F67E52CA0}">
      <dgm:prSet phldrT="[Текст]" custT="1"/>
      <dgm:spPr/>
      <dgm:t>
        <a:bodyPr/>
        <a:lstStyle/>
        <a:p>
          <a:r>
            <a:rPr lang="ru-RU" sz="1600" dirty="0" smtClean="0"/>
            <a:t>Контрольная диагностика, с целью определения эффективности проведённой работы.</a:t>
          </a:r>
          <a:endParaRPr lang="ru-RU" sz="1600" dirty="0"/>
        </a:p>
      </dgm:t>
    </dgm:pt>
    <dgm:pt modelId="{5A5BC083-A8C6-453B-ACC6-1C11840B854A}" type="parTrans" cxnId="{24AE6788-8150-4F57-B7A6-24501FFBB674}">
      <dgm:prSet/>
      <dgm:spPr/>
      <dgm:t>
        <a:bodyPr/>
        <a:lstStyle/>
        <a:p>
          <a:endParaRPr lang="ru-RU"/>
        </a:p>
      </dgm:t>
    </dgm:pt>
    <dgm:pt modelId="{C2BEA82C-C7E0-4C2F-9A2D-E73EF1B648C5}" type="sibTrans" cxnId="{24AE6788-8150-4F57-B7A6-24501FFBB674}">
      <dgm:prSet/>
      <dgm:spPr/>
      <dgm:t>
        <a:bodyPr/>
        <a:lstStyle/>
        <a:p>
          <a:endParaRPr lang="ru-RU"/>
        </a:p>
      </dgm:t>
    </dgm:pt>
    <dgm:pt modelId="{98EF005A-B2D7-472B-8536-30AA20DFB4D6}">
      <dgm:prSet phldrT="[Текст]" custT="1"/>
      <dgm:spPr/>
      <dgm:t>
        <a:bodyPr/>
        <a:lstStyle/>
        <a:p>
          <a:r>
            <a:rPr lang="ru-RU" sz="1600" dirty="0" smtClean="0">
              <a:latin typeface="+mn-lt"/>
            </a:rPr>
            <a:t>Оценка ресурсной базы для реализации проекта.</a:t>
          </a:r>
          <a:endParaRPr lang="ru-RU" sz="1600" dirty="0"/>
        </a:p>
      </dgm:t>
    </dgm:pt>
    <dgm:pt modelId="{E04CAD04-72B9-4176-8795-6B888CEAB2AA}" type="parTrans" cxnId="{7E428154-B800-40C9-A633-85FA3797C172}">
      <dgm:prSet/>
      <dgm:spPr/>
    </dgm:pt>
    <dgm:pt modelId="{7AF371C3-8F53-4048-B7B6-54DF2FC54D94}" type="sibTrans" cxnId="{7E428154-B800-40C9-A633-85FA3797C172}">
      <dgm:prSet/>
      <dgm:spPr/>
    </dgm:pt>
    <dgm:pt modelId="{52830868-17AE-48E4-82EE-36ACF3797F2B}">
      <dgm:prSet phldrT="[Текст]" custT="1"/>
      <dgm:spPr/>
      <dgm:t>
        <a:bodyPr/>
        <a:lstStyle/>
        <a:p>
          <a:r>
            <a:rPr lang="ru-RU" sz="1600" dirty="0" smtClean="0"/>
            <a:t>Диагностика здоровья и физического развития детей.</a:t>
          </a:r>
          <a:endParaRPr lang="ru-RU" sz="1600" dirty="0"/>
        </a:p>
      </dgm:t>
    </dgm:pt>
    <dgm:pt modelId="{3269D24B-1FB6-4AA9-A4B8-CD9F9ACD2B83}" type="parTrans" cxnId="{5FF46504-3CAF-4401-A063-CA960720A144}">
      <dgm:prSet/>
      <dgm:spPr/>
    </dgm:pt>
    <dgm:pt modelId="{1F907CBE-1319-495B-80D8-46B9EF20EF90}" type="sibTrans" cxnId="{5FF46504-3CAF-4401-A063-CA960720A144}">
      <dgm:prSet/>
      <dgm:spPr/>
    </dgm:pt>
    <dgm:pt modelId="{7E8010D8-151A-4F2C-BC24-1E117AB965C8}">
      <dgm:prSet phldrT="[Текст]" custT="1"/>
      <dgm:spPr/>
      <dgm:t>
        <a:bodyPr/>
        <a:lstStyle/>
        <a:p>
          <a:pPr algn="l"/>
          <a:r>
            <a:rPr lang="ru-RU" sz="1600" dirty="0" smtClean="0"/>
            <a:t>Разработка комплекса лечебно – оздоровительной работы.</a:t>
          </a:r>
          <a:endParaRPr lang="ru-RU" sz="1600" dirty="0"/>
        </a:p>
      </dgm:t>
    </dgm:pt>
    <dgm:pt modelId="{3BC3E482-635B-4456-BB9C-12D18C79F5B7}" type="parTrans" cxnId="{34DB286D-AC2F-43B2-B2A2-5006F7BE5488}">
      <dgm:prSet/>
      <dgm:spPr/>
    </dgm:pt>
    <dgm:pt modelId="{EC1E6928-40A6-4508-A05B-22B1CB193CAA}" type="sibTrans" cxnId="{34DB286D-AC2F-43B2-B2A2-5006F7BE5488}">
      <dgm:prSet/>
      <dgm:spPr/>
    </dgm:pt>
    <dgm:pt modelId="{2D5C1C78-9543-4F23-9E4F-EAFBFC101B4B}">
      <dgm:prSet phldrT="[Текст]" custT="1"/>
      <dgm:spPr/>
      <dgm:t>
        <a:bodyPr/>
        <a:lstStyle/>
        <a:p>
          <a:pPr algn="l"/>
          <a:r>
            <a:rPr lang="ru-RU" sz="1600" dirty="0" smtClean="0"/>
            <a:t>Создание условий и  оформления необходимого материала. </a:t>
          </a:r>
          <a:endParaRPr lang="ru-RU" sz="1600" dirty="0"/>
        </a:p>
      </dgm:t>
    </dgm:pt>
    <dgm:pt modelId="{EBBC25C0-08DE-439D-9D38-D62CEDBB4E75}" type="parTrans" cxnId="{07A54573-B501-4A19-9F39-F9B756315FA2}">
      <dgm:prSet/>
      <dgm:spPr/>
    </dgm:pt>
    <dgm:pt modelId="{F54846AA-09E5-44A2-AC21-1E58BF49E991}" type="sibTrans" cxnId="{07A54573-B501-4A19-9F39-F9B756315FA2}">
      <dgm:prSet/>
      <dgm:spPr/>
    </dgm:pt>
    <dgm:pt modelId="{098C5445-00D3-4367-907D-2BDF73C43ACF}">
      <dgm:prSet phldrT="[Текст]" custT="1"/>
      <dgm:spPr/>
      <dgm:t>
        <a:bodyPr/>
        <a:lstStyle/>
        <a:p>
          <a:r>
            <a:rPr lang="ru-RU" sz="1600" dirty="0" smtClean="0"/>
            <a:t>Обобщение опыта в ДОУ по организации  и использованию здоровьесберегающих образовательных технологий.</a:t>
          </a:r>
          <a:endParaRPr lang="ru-RU" sz="1600" dirty="0"/>
        </a:p>
      </dgm:t>
    </dgm:pt>
    <dgm:pt modelId="{F0ECCBDF-C5C1-4A32-A126-DB5E61AE1C41}" type="parTrans" cxnId="{9F044724-302F-42BF-B922-2C7DE4187D1B}">
      <dgm:prSet/>
      <dgm:spPr/>
    </dgm:pt>
    <dgm:pt modelId="{4B8B3559-C462-4ACC-A641-505B882FC9F1}" type="sibTrans" cxnId="{9F044724-302F-42BF-B922-2C7DE4187D1B}">
      <dgm:prSet/>
      <dgm:spPr/>
    </dgm:pt>
    <dgm:pt modelId="{2D1F69DA-943C-4C2B-887D-C8BAA502BDBC}" type="pres">
      <dgm:prSet presAssocID="{3B4BFBE3-96F7-43D7-9A21-6846AD127E45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46EB583-EFD7-44A3-A43F-FF51BD66319F}" type="pres">
      <dgm:prSet presAssocID="{A54D8C0A-5D27-49E8-B2E0-0107D5003995}" presName="linNode" presStyleCnt="0"/>
      <dgm:spPr/>
    </dgm:pt>
    <dgm:pt modelId="{A3EDB186-E8D1-4D91-AE0F-C7998C19AF76}" type="pres">
      <dgm:prSet presAssocID="{A54D8C0A-5D27-49E8-B2E0-0107D5003995}" presName="parentText" presStyleLbl="node1" presStyleIdx="0" presStyleCnt="3" custLinFactNeighborY="-151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42A25D3-59B9-4CE7-9285-2C75C470CFA5}" type="pres">
      <dgm:prSet presAssocID="{A54D8C0A-5D27-49E8-B2E0-0107D5003995}" presName="descendantText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1C2914-D2BC-4C0A-BF2F-872810D1BE2B}" type="pres">
      <dgm:prSet presAssocID="{BA158AB0-99AB-4865-A130-B6511BE9302E}" presName="sp" presStyleCnt="0"/>
      <dgm:spPr/>
    </dgm:pt>
    <dgm:pt modelId="{446522FC-2059-4F2E-A026-FD0E28CDDE9A}" type="pres">
      <dgm:prSet presAssocID="{28C6255F-261C-43A5-85DB-9E83E9D89264}" presName="linNode" presStyleCnt="0"/>
      <dgm:spPr/>
    </dgm:pt>
    <dgm:pt modelId="{B3AB3FE5-9EB3-4865-9F0E-EE5CE9C996D7}" type="pres">
      <dgm:prSet presAssocID="{28C6255F-261C-43A5-85DB-9E83E9D89264}" presName="parentText" presStyleLbl="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50D130-587A-4B2D-959B-DC54236366A2}" type="pres">
      <dgm:prSet presAssocID="{28C6255F-261C-43A5-85DB-9E83E9D89264}" presName="descendantText" presStyleLbl="alignAccFollowNode1" presStyleIdx="1" presStyleCnt="3" custScaleX="99878" custScaleY="13128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81D39C1-5817-4DE3-8D17-0B1CA210BF93}" type="pres">
      <dgm:prSet presAssocID="{D9D30D58-39D2-4621-B2E1-6A4BACE802C4}" presName="sp" presStyleCnt="0"/>
      <dgm:spPr/>
    </dgm:pt>
    <dgm:pt modelId="{7638D789-F0F1-408F-ADAE-97BC3A93F528}" type="pres">
      <dgm:prSet presAssocID="{23FA5475-78A9-4EA9-8A6F-9F03C2B1A8C3}" presName="linNode" presStyleCnt="0"/>
      <dgm:spPr/>
    </dgm:pt>
    <dgm:pt modelId="{26BCC74B-2BED-4EAB-AB84-8AD824D16459}" type="pres">
      <dgm:prSet presAssocID="{23FA5475-78A9-4EA9-8A6F-9F03C2B1A8C3}" presName="parentText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CB92D60-CFC4-4699-999B-A9DAB8168840}" type="pres">
      <dgm:prSet presAssocID="{23FA5475-78A9-4EA9-8A6F-9F03C2B1A8C3}" presName="descendantText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FF24665-875C-403B-9AAA-E78871043D66}" srcId="{3B4BFBE3-96F7-43D7-9A21-6846AD127E45}" destId="{A54D8C0A-5D27-49E8-B2E0-0107D5003995}" srcOrd="0" destOrd="0" parTransId="{AE466B1B-E61B-4A71-9D2C-91AEC0BA001D}" sibTransId="{BA158AB0-99AB-4865-A130-B6511BE9302E}"/>
    <dgm:cxn modelId="{105D4622-9B12-4350-9C4F-8F6EF5016EFE}" type="presOf" srcId="{23FA5475-78A9-4EA9-8A6F-9F03C2B1A8C3}" destId="{26BCC74B-2BED-4EAB-AB84-8AD824D16459}" srcOrd="0" destOrd="0" presId="urn:microsoft.com/office/officeart/2005/8/layout/vList5"/>
    <dgm:cxn modelId="{5202935D-4279-48D9-8E7C-2A8971482595}" type="presOf" srcId="{28C6255F-261C-43A5-85DB-9E83E9D89264}" destId="{B3AB3FE5-9EB3-4865-9F0E-EE5CE9C996D7}" srcOrd="0" destOrd="0" presId="urn:microsoft.com/office/officeart/2005/8/layout/vList5"/>
    <dgm:cxn modelId="{DC87C172-20DF-426D-A4E6-AFC27375FCE0}" type="presOf" srcId="{A54D8C0A-5D27-49E8-B2E0-0107D5003995}" destId="{A3EDB186-E8D1-4D91-AE0F-C7998C19AF76}" srcOrd="0" destOrd="0" presId="urn:microsoft.com/office/officeart/2005/8/layout/vList5"/>
    <dgm:cxn modelId="{59891026-4E52-4842-A072-686E6F3C686C}" type="presOf" srcId="{2EF28FAA-E5B3-445C-A481-0521E58691C7}" destId="{642A25D3-59B9-4CE7-9285-2C75C470CFA5}" srcOrd="0" destOrd="0" presId="urn:microsoft.com/office/officeart/2005/8/layout/vList5"/>
    <dgm:cxn modelId="{9F044724-302F-42BF-B922-2C7DE4187D1B}" srcId="{23FA5475-78A9-4EA9-8A6F-9F03C2B1A8C3}" destId="{098C5445-00D3-4367-907D-2BDF73C43ACF}" srcOrd="1" destOrd="0" parTransId="{F0ECCBDF-C5C1-4A32-A126-DB5E61AE1C41}" sibTransId="{4B8B3559-C462-4ACC-A641-505B882FC9F1}"/>
    <dgm:cxn modelId="{F2351A47-F290-42E5-A4A9-A0A4F6B6A0C9}" type="presOf" srcId="{7E8010D8-151A-4F2C-BC24-1E117AB965C8}" destId="{2050D130-587A-4B2D-959B-DC54236366A2}" srcOrd="0" destOrd="1" presId="urn:microsoft.com/office/officeart/2005/8/layout/vList5"/>
    <dgm:cxn modelId="{A1F6BD09-0F52-4824-8EA2-073709AF4B0E}" srcId="{28C6255F-261C-43A5-85DB-9E83E9D89264}" destId="{E417B9B2-A955-4362-AAD0-D7D78D0B8674}" srcOrd="0" destOrd="0" parTransId="{3A098DCB-3DE8-4DC8-9E89-854D67682247}" sibTransId="{95478608-778F-4660-95ED-28B6F17A6EC0}"/>
    <dgm:cxn modelId="{52E4CED7-C5CB-45FB-8D67-CBB1080F74EF}" type="presOf" srcId="{2D5C1C78-9543-4F23-9E4F-EAFBFC101B4B}" destId="{2050D130-587A-4B2D-959B-DC54236366A2}" srcOrd="0" destOrd="2" presId="urn:microsoft.com/office/officeart/2005/8/layout/vList5"/>
    <dgm:cxn modelId="{34DB286D-AC2F-43B2-B2A2-5006F7BE5488}" srcId="{28C6255F-261C-43A5-85DB-9E83E9D89264}" destId="{7E8010D8-151A-4F2C-BC24-1E117AB965C8}" srcOrd="1" destOrd="0" parTransId="{3BC3E482-635B-4456-BB9C-12D18C79F5B7}" sibTransId="{EC1E6928-40A6-4508-A05B-22B1CB193CAA}"/>
    <dgm:cxn modelId="{5FF46504-3CAF-4401-A063-CA960720A144}" srcId="{A54D8C0A-5D27-49E8-B2E0-0107D5003995}" destId="{52830868-17AE-48E4-82EE-36ACF3797F2B}" srcOrd="2" destOrd="0" parTransId="{3269D24B-1FB6-4AA9-A4B8-CD9F9ACD2B83}" sibTransId="{1F907CBE-1319-495B-80D8-46B9EF20EF90}"/>
    <dgm:cxn modelId="{81609A1D-ECC1-4739-8C61-BFA0F2BD1657}" type="presOf" srcId="{098C5445-00D3-4367-907D-2BDF73C43ACF}" destId="{5CB92D60-CFC4-4699-999B-A9DAB8168840}" srcOrd="0" destOrd="1" presId="urn:microsoft.com/office/officeart/2005/8/layout/vList5"/>
    <dgm:cxn modelId="{95CF04B1-8D1E-4667-9D51-E04A0E8A87B6}" srcId="{A54D8C0A-5D27-49E8-B2E0-0107D5003995}" destId="{2EF28FAA-E5B3-445C-A481-0521E58691C7}" srcOrd="0" destOrd="0" parTransId="{CC1859F3-40E4-409C-A318-89B40DB56A40}" sibTransId="{36A643B6-52C0-4A58-A48B-5E8BB6608A02}"/>
    <dgm:cxn modelId="{97CCCC86-3A39-423A-9506-F3FBDA408A61}" type="presOf" srcId="{E417B9B2-A955-4362-AAD0-D7D78D0B8674}" destId="{2050D130-587A-4B2D-959B-DC54236366A2}" srcOrd="0" destOrd="0" presId="urn:microsoft.com/office/officeart/2005/8/layout/vList5"/>
    <dgm:cxn modelId="{07A54573-B501-4A19-9F39-F9B756315FA2}" srcId="{28C6255F-261C-43A5-85DB-9E83E9D89264}" destId="{2D5C1C78-9543-4F23-9E4F-EAFBFC101B4B}" srcOrd="2" destOrd="0" parTransId="{EBBC25C0-08DE-439D-9D38-D62CEDBB4E75}" sibTransId="{F54846AA-09E5-44A2-AC21-1E58BF49E991}"/>
    <dgm:cxn modelId="{4986A2E0-A98E-4313-83DF-A7EA04D857FB}" type="presOf" srcId="{3B4BFBE3-96F7-43D7-9A21-6846AD127E45}" destId="{2D1F69DA-943C-4C2B-887D-C8BAA502BDBC}" srcOrd="0" destOrd="0" presId="urn:microsoft.com/office/officeart/2005/8/layout/vList5"/>
    <dgm:cxn modelId="{7E428154-B800-40C9-A633-85FA3797C172}" srcId="{A54D8C0A-5D27-49E8-B2E0-0107D5003995}" destId="{98EF005A-B2D7-472B-8536-30AA20DFB4D6}" srcOrd="1" destOrd="0" parTransId="{E04CAD04-72B9-4176-8795-6B888CEAB2AA}" sibTransId="{7AF371C3-8F53-4048-B7B6-54DF2FC54D94}"/>
    <dgm:cxn modelId="{9241A642-2522-468D-8A2C-2ED980B49EB6}" srcId="{3B4BFBE3-96F7-43D7-9A21-6846AD127E45}" destId="{28C6255F-261C-43A5-85DB-9E83E9D89264}" srcOrd="1" destOrd="0" parTransId="{342FF5C4-4EEF-42B6-9C74-CC8F712CAEC0}" sibTransId="{D9D30D58-39D2-4621-B2E1-6A4BACE802C4}"/>
    <dgm:cxn modelId="{AA1B1321-035C-4DE9-81A0-67EEB9C69DE7}" srcId="{3B4BFBE3-96F7-43D7-9A21-6846AD127E45}" destId="{23FA5475-78A9-4EA9-8A6F-9F03C2B1A8C3}" srcOrd="2" destOrd="0" parTransId="{A7EC3ADB-D21E-458B-B047-0A1AD3939ED4}" sibTransId="{A1C171F9-7CDC-4778-8F4E-28175E761075}"/>
    <dgm:cxn modelId="{24AE6788-8150-4F57-B7A6-24501FFBB674}" srcId="{23FA5475-78A9-4EA9-8A6F-9F03C2B1A8C3}" destId="{A4967A8D-5191-4A55-840C-906F67E52CA0}" srcOrd="0" destOrd="0" parTransId="{5A5BC083-A8C6-453B-ACC6-1C11840B854A}" sibTransId="{C2BEA82C-C7E0-4C2F-9A2D-E73EF1B648C5}"/>
    <dgm:cxn modelId="{58CECA16-EF39-4D5F-B7B9-89F11CA384F8}" type="presOf" srcId="{52830868-17AE-48E4-82EE-36ACF3797F2B}" destId="{642A25D3-59B9-4CE7-9285-2C75C470CFA5}" srcOrd="0" destOrd="2" presId="urn:microsoft.com/office/officeart/2005/8/layout/vList5"/>
    <dgm:cxn modelId="{4F204C5E-9655-4F0E-AE7B-93FEE3ACBC22}" type="presOf" srcId="{98EF005A-B2D7-472B-8536-30AA20DFB4D6}" destId="{642A25D3-59B9-4CE7-9285-2C75C470CFA5}" srcOrd="0" destOrd="1" presId="urn:microsoft.com/office/officeart/2005/8/layout/vList5"/>
    <dgm:cxn modelId="{69A5DA8D-115F-4AA7-8AD9-B7772B5B89AC}" type="presOf" srcId="{A4967A8D-5191-4A55-840C-906F67E52CA0}" destId="{5CB92D60-CFC4-4699-999B-A9DAB8168840}" srcOrd="0" destOrd="0" presId="urn:microsoft.com/office/officeart/2005/8/layout/vList5"/>
    <dgm:cxn modelId="{5D45A6DD-2E20-4742-B5A0-DF4CFB1E107D}" type="presParOf" srcId="{2D1F69DA-943C-4C2B-887D-C8BAA502BDBC}" destId="{B46EB583-EFD7-44A3-A43F-FF51BD66319F}" srcOrd="0" destOrd="0" presId="urn:microsoft.com/office/officeart/2005/8/layout/vList5"/>
    <dgm:cxn modelId="{3152C833-84C3-4D8D-8C76-888F736762B8}" type="presParOf" srcId="{B46EB583-EFD7-44A3-A43F-FF51BD66319F}" destId="{A3EDB186-E8D1-4D91-AE0F-C7998C19AF76}" srcOrd="0" destOrd="0" presId="urn:microsoft.com/office/officeart/2005/8/layout/vList5"/>
    <dgm:cxn modelId="{D0C6355A-55A4-4D1A-A350-ED5C514AD13F}" type="presParOf" srcId="{B46EB583-EFD7-44A3-A43F-FF51BD66319F}" destId="{642A25D3-59B9-4CE7-9285-2C75C470CFA5}" srcOrd="1" destOrd="0" presId="urn:microsoft.com/office/officeart/2005/8/layout/vList5"/>
    <dgm:cxn modelId="{5C357B5A-9FE2-4F69-A1EF-93155D422FAD}" type="presParOf" srcId="{2D1F69DA-943C-4C2B-887D-C8BAA502BDBC}" destId="{2D1C2914-D2BC-4C0A-BF2F-872810D1BE2B}" srcOrd="1" destOrd="0" presId="urn:microsoft.com/office/officeart/2005/8/layout/vList5"/>
    <dgm:cxn modelId="{B7B24D01-B70F-4E75-B0A2-33B4C8DBDE00}" type="presParOf" srcId="{2D1F69DA-943C-4C2B-887D-C8BAA502BDBC}" destId="{446522FC-2059-4F2E-A026-FD0E28CDDE9A}" srcOrd="2" destOrd="0" presId="urn:microsoft.com/office/officeart/2005/8/layout/vList5"/>
    <dgm:cxn modelId="{25F47B13-F94C-4629-A978-4DB6E6D27B5F}" type="presParOf" srcId="{446522FC-2059-4F2E-A026-FD0E28CDDE9A}" destId="{B3AB3FE5-9EB3-4865-9F0E-EE5CE9C996D7}" srcOrd="0" destOrd="0" presId="urn:microsoft.com/office/officeart/2005/8/layout/vList5"/>
    <dgm:cxn modelId="{A90B34EA-6F15-4993-91E9-B7E77A68D2CB}" type="presParOf" srcId="{446522FC-2059-4F2E-A026-FD0E28CDDE9A}" destId="{2050D130-587A-4B2D-959B-DC54236366A2}" srcOrd="1" destOrd="0" presId="urn:microsoft.com/office/officeart/2005/8/layout/vList5"/>
    <dgm:cxn modelId="{50299B3A-D38C-43C3-8AE9-84A059E2EFE0}" type="presParOf" srcId="{2D1F69DA-943C-4C2B-887D-C8BAA502BDBC}" destId="{D81D39C1-5817-4DE3-8D17-0B1CA210BF93}" srcOrd="3" destOrd="0" presId="urn:microsoft.com/office/officeart/2005/8/layout/vList5"/>
    <dgm:cxn modelId="{5D7C866D-7AA4-4F07-AF35-D0B3E3E23E51}" type="presParOf" srcId="{2D1F69DA-943C-4C2B-887D-C8BAA502BDBC}" destId="{7638D789-F0F1-408F-ADAE-97BC3A93F528}" srcOrd="4" destOrd="0" presId="urn:microsoft.com/office/officeart/2005/8/layout/vList5"/>
    <dgm:cxn modelId="{C3E3102F-A884-40E0-811A-0728193EEC2B}" type="presParOf" srcId="{7638D789-F0F1-408F-ADAE-97BC3A93F528}" destId="{26BCC74B-2BED-4EAB-AB84-8AD824D16459}" srcOrd="0" destOrd="0" presId="urn:microsoft.com/office/officeart/2005/8/layout/vList5"/>
    <dgm:cxn modelId="{E6425D9D-D9D8-448E-8D31-768A4F44A2D1}" type="presParOf" srcId="{7638D789-F0F1-408F-ADAE-97BC3A93F528}" destId="{5CB92D60-CFC4-4699-999B-A9DAB8168840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0C047A5-3FE3-4264-A9EC-073ED1A79E96}" type="doc">
      <dgm:prSet loTypeId="urn:microsoft.com/office/officeart/2005/8/layout/b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5919F49-A161-4EFB-B4FB-DC1FC154F1F8}">
      <dgm:prSet phldrT="[Текст]" custT="1"/>
      <dgm:spPr/>
      <dgm:t>
        <a:bodyPr/>
        <a:lstStyle/>
        <a:p>
          <a:r>
            <a:rPr lang="ru-RU" sz="2000" dirty="0" smtClean="0"/>
            <a:t>Использование вариативных режимов дня и пребывания ребёнка в ДОУ.</a:t>
          </a:r>
        </a:p>
      </dgm:t>
    </dgm:pt>
    <dgm:pt modelId="{12694F3E-3805-4689-B6BF-852C209D49A5}" type="parTrans" cxnId="{D475262B-B0E3-4670-A704-A9BB5540F9E6}">
      <dgm:prSet/>
      <dgm:spPr/>
      <dgm:t>
        <a:bodyPr/>
        <a:lstStyle/>
        <a:p>
          <a:endParaRPr lang="ru-RU"/>
        </a:p>
      </dgm:t>
    </dgm:pt>
    <dgm:pt modelId="{288ABD69-237B-4F53-8618-D346D6A6DC4D}" type="sibTrans" cxnId="{D475262B-B0E3-4670-A704-A9BB5540F9E6}">
      <dgm:prSet/>
      <dgm:spPr/>
      <dgm:t>
        <a:bodyPr/>
        <a:lstStyle/>
        <a:p>
          <a:endParaRPr lang="ru-RU" dirty="0"/>
        </a:p>
      </dgm:t>
    </dgm:pt>
    <dgm:pt modelId="{B7D396B1-B8D1-4F62-9070-963CC0AF0711}">
      <dgm:prSet phldrT="[Текст]" custT="1"/>
      <dgm:spPr/>
      <dgm:t>
        <a:bodyPr/>
        <a:lstStyle/>
        <a:p>
          <a:r>
            <a:rPr lang="ru-RU" sz="2000" dirty="0" smtClean="0"/>
            <a:t>Психологическое сопровождение развития</a:t>
          </a:r>
          <a:endParaRPr lang="ru-RU" sz="2000" dirty="0"/>
        </a:p>
      </dgm:t>
    </dgm:pt>
    <dgm:pt modelId="{D30C454B-AEE5-476F-A508-E84389E17A56}" type="parTrans" cxnId="{9DF55C91-FADF-485B-8A38-6A7FBDED5579}">
      <dgm:prSet/>
      <dgm:spPr/>
      <dgm:t>
        <a:bodyPr/>
        <a:lstStyle/>
        <a:p>
          <a:endParaRPr lang="ru-RU"/>
        </a:p>
      </dgm:t>
    </dgm:pt>
    <dgm:pt modelId="{7535DA43-4349-4D65-A3B6-F5B9F360A67C}" type="sibTrans" cxnId="{9DF55C91-FADF-485B-8A38-6A7FBDED5579}">
      <dgm:prSet/>
      <dgm:spPr/>
      <dgm:t>
        <a:bodyPr/>
        <a:lstStyle/>
        <a:p>
          <a:endParaRPr lang="ru-RU" dirty="0"/>
        </a:p>
      </dgm:t>
    </dgm:pt>
    <dgm:pt modelId="{D024A050-FAF7-493F-BEEE-0A0A69BBC512}">
      <dgm:prSet phldrT="[Текст]" custT="1"/>
      <dgm:spPr/>
      <dgm:t>
        <a:bodyPr/>
        <a:lstStyle/>
        <a:p>
          <a:pPr algn="l"/>
          <a:r>
            <a:rPr lang="ru-RU" sz="1800" dirty="0" smtClean="0"/>
            <a:t>Разнообразные виды организации режима двигательной активности ребенка.</a:t>
          </a:r>
          <a:endParaRPr lang="ru-RU" sz="1800" dirty="0"/>
        </a:p>
      </dgm:t>
    </dgm:pt>
    <dgm:pt modelId="{8B259B91-4C05-4F86-9B93-1AFB5EED6EAD}" type="parTrans" cxnId="{60ECCA9E-7EBD-4777-98DD-CCAE847ABA24}">
      <dgm:prSet/>
      <dgm:spPr/>
      <dgm:t>
        <a:bodyPr/>
        <a:lstStyle/>
        <a:p>
          <a:endParaRPr lang="ru-RU"/>
        </a:p>
      </dgm:t>
    </dgm:pt>
    <dgm:pt modelId="{64D8DFCB-B503-42D3-AB00-B2A8EDC63B48}" type="sibTrans" cxnId="{60ECCA9E-7EBD-4777-98DD-CCAE847ABA24}">
      <dgm:prSet/>
      <dgm:spPr/>
      <dgm:t>
        <a:bodyPr/>
        <a:lstStyle/>
        <a:p>
          <a:endParaRPr lang="ru-RU" dirty="0"/>
        </a:p>
      </dgm:t>
    </dgm:pt>
    <dgm:pt modelId="{2E16679F-184E-4D95-8824-1C1517F25634}">
      <dgm:prSet phldrT="[Текст]" custT="1"/>
      <dgm:spPr/>
      <dgm:t>
        <a:bodyPr/>
        <a:lstStyle/>
        <a:p>
          <a:r>
            <a:rPr lang="ru-RU" sz="1800" dirty="0" smtClean="0"/>
            <a:t>Система работы по формированию  основ гигиенических знаний  и здорового образа жизни.</a:t>
          </a:r>
          <a:endParaRPr lang="ru-RU" sz="1800" dirty="0"/>
        </a:p>
      </dgm:t>
    </dgm:pt>
    <dgm:pt modelId="{E8EE0E16-53D5-418A-942C-D7FE13B5AA39}" type="parTrans" cxnId="{D776F4B2-E868-4710-B3EC-5CF971933153}">
      <dgm:prSet/>
      <dgm:spPr/>
      <dgm:t>
        <a:bodyPr/>
        <a:lstStyle/>
        <a:p>
          <a:endParaRPr lang="ru-RU"/>
        </a:p>
      </dgm:t>
    </dgm:pt>
    <dgm:pt modelId="{AC85A4CF-7ABE-479C-8F8D-45F7198A7393}" type="sibTrans" cxnId="{D776F4B2-E868-4710-B3EC-5CF971933153}">
      <dgm:prSet/>
      <dgm:spPr/>
      <dgm:t>
        <a:bodyPr/>
        <a:lstStyle/>
        <a:p>
          <a:endParaRPr lang="ru-RU" dirty="0"/>
        </a:p>
      </dgm:t>
    </dgm:pt>
    <dgm:pt modelId="{6B6EFB57-272A-48EB-A62C-A6A55589DF1C}">
      <dgm:prSet phldrT="[Текст]" custT="1"/>
      <dgm:spPr/>
      <dgm:t>
        <a:bodyPr/>
        <a:lstStyle/>
        <a:p>
          <a:pPr algn="l"/>
          <a:r>
            <a:rPr lang="ru-RU" sz="2000" dirty="0" smtClean="0"/>
            <a:t>Организация рационального калорийного питания.</a:t>
          </a:r>
          <a:endParaRPr lang="ru-RU" sz="2000" dirty="0"/>
        </a:p>
      </dgm:t>
    </dgm:pt>
    <dgm:pt modelId="{41DDD6EF-DEB0-4930-9368-0939A5F51286}" type="parTrans" cxnId="{7185CF67-5418-498B-9DEB-DC47971814A6}">
      <dgm:prSet/>
      <dgm:spPr/>
      <dgm:t>
        <a:bodyPr/>
        <a:lstStyle/>
        <a:p>
          <a:endParaRPr lang="ru-RU"/>
        </a:p>
      </dgm:t>
    </dgm:pt>
    <dgm:pt modelId="{40FE013F-539D-4A49-86C2-76F4054D8A5A}" type="sibTrans" cxnId="{7185CF67-5418-498B-9DEB-DC47971814A6}">
      <dgm:prSet/>
      <dgm:spPr/>
      <dgm:t>
        <a:bodyPr/>
        <a:lstStyle/>
        <a:p>
          <a:endParaRPr lang="ru-RU" dirty="0"/>
        </a:p>
      </dgm:t>
    </dgm:pt>
    <dgm:pt modelId="{EA905765-DE3C-4A1D-AEA5-41C4FE250F59}">
      <dgm:prSet/>
      <dgm:spPr/>
      <dgm:t>
        <a:bodyPr/>
        <a:lstStyle/>
        <a:p>
          <a:r>
            <a:rPr lang="ru-RU" dirty="0" smtClean="0"/>
            <a:t>Оздоровительное и лечебно -профилактическое  сопровождение.</a:t>
          </a:r>
          <a:endParaRPr lang="ru-RU" dirty="0"/>
        </a:p>
      </dgm:t>
    </dgm:pt>
    <dgm:pt modelId="{A6FACC01-8D50-4A42-B4E0-F62A7D4D6DAD}" type="parTrans" cxnId="{F65E6D81-6FE3-4E6A-BE5B-32D052FF34CD}">
      <dgm:prSet/>
      <dgm:spPr/>
      <dgm:t>
        <a:bodyPr/>
        <a:lstStyle/>
        <a:p>
          <a:endParaRPr lang="ru-RU"/>
        </a:p>
      </dgm:t>
    </dgm:pt>
    <dgm:pt modelId="{4FA180A2-C247-4C00-B72A-2107269E80F2}" type="sibTrans" cxnId="{F65E6D81-6FE3-4E6A-BE5B-32D052FF34CD}">
      <dgm:prSet/>
      <dgm:spPr/>
      <dgm:t>
        <a:bodyPr/>
        <a:lstStyle/>
        <a:p>
          <a:endParaRPr lang="ru-RU"/>
        </a:p>
      </dgm:t>
    </dgm:pt>
    <dgm:pt modelId="{1CD5630A-523A-4B38-BBE1-D6A10C0F58DE}" type="pres">
      <dgm:prSet presAssocID="{30C047A5-3FE3-4264-A9EC-073ED1A79E96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5CA79A0-8DDF-49A0-9FB0-40FDEF3D77E7}" type="pres">
      <dgm:prSet presAssocID="{05919F49-A161-4EFB-B4FB-DC1FC154F1F8}" presName="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998A4B-66C2-4ED0-AD64-661059598437}" type="pres">
      <dgm:prSet presAssocID="{288ABD69-237B-4F53-8618-D346D6A6DC4D}" presName="sibTrans" presStyleLbl="sibTrans1D1" presStyleIdx="0" presStyleCnt="5"/>
      <dgm:spPr/>
      <dgm:t>
        <a:bodyPr/>
        <a:lstStyle/>
        <a:p>
          <a:endParaRPr lang="ru-RU"/>
        </a:p>
      </dgm:t>
    </dgm:pt>
    <dgm:pt modelId="{E0472956-33BB-41DD-ADA1-356CBB1E0BB6}" type="pres">
      <dgm:prSet presAssocID="{288ABD69-237B-4F53-8618-D346D6A6DC4D}" presName="connectorText" presStyleLbl="sibTrans1D1" presStyleIdx="0" presStyleCnt="5"/>
      <dgm:spPr/>
      <dgm:t>
        <a:bodyPr/>
        <a:lstStyle/>
        <a:p>
          <a:endParaRPr lang="ru-RU"/>
        </a:p>
      </dgm:t>
    </dgm:pt>
    <dgm:pt modelId="{5879582D-DCD1-4488-AE26-DBAAA7C177AA}" type="pres">
      <dgm:prSet presAssocID="{B7D396B1-B8D1-4F62-9070-963CC0AF0711}" presName="node" presStyleLbl="node1" presStyleIdx="1" presStyleCnt="6" custLinFactNeighborX="2044" custLinFactNeighborY="-31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EACF25-29ED-4D5A-9F99-F4A3EEEB66F7}" type="pres">
      <dgm:prSet presAssocID="{7535DA43-4349-4D65-A3B6-F5B9F360A67C}" presName="sibTrans" presStyleLbl="sibTrans1D1" presStyleIdx="1" presStyleCnt="5"/>
      <dgm:spPr/>
      <dgm:t>
        <a:bodyPr/>
        <a:lstStyle/>
        <a:p>
          <a:endParaRPr lang="ru-RU"/>
        </a:p>
      </dgm:t>
    </dgm:pt>
    <dgm:pt modelId="{3BAD9787-56D4-45C3-B995-4BCB099E0661}" type="pres">
      <dgm:prSet presAssocID="{7535DA43-4349-4D65-A3B6-F5B9F360A67C}" presName="connectorText" presStyleLbl="sibTrans1D1" presStyleIdx="1" presStyleCnt="5"/>
      <dgm:spPr/>
      <dgm:t>
        <a:bodyPr/>
        <a:lstStyle/>
        <a:p>
          <a:endParaRPr lang="ru-RU"/>
        </a:p>
      </dgm:t>
    </dgm:pt>
    <dgm:pt modelId="{3C6EBBC3-E271-444B-A13B-4F93A97181AD}" type="pres">
      <dgm:prSet presAssocID="{D024A050-FAF7-493F-BEEE-0A0A69BBC512}" presName="node" presStyleLbl="node1" presStyleIdx="2" presStyleCnt="6" custLinFactNeighborX="247" custLinFactNeighborY="1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B1FB287-B0DF-47B3-84B5-9BC19E0181AE}" type="pres">
      <dgm:prSet presAssocID="{64D8DFCB-B503-42D3-AB00-B2A8EDC63B48}" presName="sibTrans" presStyleLbl="sibTrans1D1" presStyleIdx="2" presStyleCnt="5"/>
      <dgm:spPr/>
      <dgm:t>
        <a:bodyPr/>
        <a:lstStyle/>
        <a:p>
          <a:endParaRPr lang="ru-RU"/>
        </a:p>
      </dgm:t>
    </dgm:pt>
    <dgm:pt modelId="{290B6585-7E05-4E8F-9CE6-4E10DFC1A8CC}" type="pres">
      <dgm:prSet presAssocID="{64D8DFCB-B503-42D3-AB00-B2A8EDC63B48}" presName="connectorText" presStyleLbl="sibTrans1D1" presStyleIdx="2" presStyleCnt="5"/>
      <dgm:spPr/>
      <dgm:t>
        <a:bodyPr/>
        <a:lstStyle/>
        <a:p>
          <a:endParaRPr lang="ru-RU"/>
        </a:p>
      </dgm:t>
    </dgm:pt>
    <dgm:pt modelId="{1D8988A9-EDEA-477E-AE38-43001F095534}" type="pres">
      <dgm:prSet presAssocID="{2E16679F-184E-4D95-8824-1C1517F25634}" presName="node" presStyleLbl="node1" presStyleIdx="3" presStyleCnt="6" custLinFactNeighborX="2044" custLinFactNeighborY="16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12A662-BEF1-4653-BDCD-4D2D84A6E08F}" type="pres">
      <dgm:prSet presAssocID="{AC85A4CF-7ABE-479C-8F8D-45F7198A7393}" presName="sibTrans" presStyleLbl="sibTrans1D1" presStyleIdx="3" presStyleCnt="5"/>
      <dgm:spPr/>
      <dgm:t>
        <a:bodyPr/>
        <a:lstStyle/>
        <a:p>
          <a:endParaRPr lang="ru-RU"/>
        </a:p>
      </dgm:t>
    </dgm:pt>
    <dgm:pt modelId="{71DD0181-9589-4CAE-ACED-90C8A8E7801F}" type="pres">
      <dgm:prSet presAssocID="{AC85A4CF-7ABE-479C-8F8D-45F7198A7393}" presName="connectorText" presStyleLbl="sibTrans1D1" presStyleIdx="3" presStyleCnt="5"/>
      <dgm:spPr/>
      <dgm:t>
        <a:bodyPr/>
        <a:lstStyle/>
        <a:p>
          <a:endParaRPr lang="ru-RU"/>
        </a:p>
      </dgm:t>
    </dgm:pt>
    <dgm:pt modelId="{7843E93C-84E5-425F-9945-0F6BEFB9DF32}" type="pres">
      <dgm:prSet presAssocID="{6B6EFB57-272A-48EB-A62C-A6A55589DF1C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60CD090-7473-4964-A4AE-7BD171ACABBA}" type="pres">
      <dgm:prSet presAssocID="{40FE013F-539D-4A49-86C2-76F4054D8A5A}" presName="sibTrans" presStyleLbl="sibTrans1D1" presStyleIdx="4" presStyleCnt="5"/>
      <dgm:spPr/>
      <dgm:t>
        <a:bodyPr/>
        <a:lstStyle/>
        <a:p>
          <a:endParaRPr lang="ru-RU"/>
        </a:p>
      </dgm:t>
    </dgm:pt>
    <dgm:pt modelId="{2A383412-6647-4C62-A57D-570C28EC1D5F}" type="pres">
      <dgm:prSet presAssocID="{40FE013F-539D-4A49-86C2-76F4054D8A5A}" presName="connectorText" presStyleLbl="sibTrans1D1" presStyleIdx="4" presStyleCnt="5"/>
      <dgm:spPr/>
      <dgm:t>
        <a:bodyPr/>
        <a:lstStyle/>
        <a:p>
          <a:endParaRPr lang="ru-RU"/>
        </a:p>
      </dgm:t>
    </dgm:pt>
    <dgm:pt modelId="{A01B0C07-CC8D-4B24-9BF1-BE6BBFEE7386}" type="pres">
      <dgm:prSet presAssocID="{EA905765-DE3C-4A1D-AEA5-41C4FE250F59}" presName="node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776F4B2-E868-4710-B3EC-5CF971933153}" srcId="{30C047A5-3FE3-4264-A9EC-073ED1A79E96}" destId="{2E16679F-184E-4D95-8824-1C1517F25634}" srcOrd="3" destOrd="0" parTransId="{E8EE0E16-53D5-418A-942C-D7FE13B5AA39}" sibTransId="{AC85A4CF-7ABE-479C-8F8D-45F7198A7393}"/>
    <dgm:cxn modelId="{9DF55C91-FADF-485B-8A38-6A7FBDED5579}" srcId="{30C047A5-3FE3-4264-A9EC-073ED1A79E96}" destId="{B7D396B1-B8D1-4F62-9070-963CC0AF0711}" srcOrd="1" destOrd="0" parTransId="{D30C454B-AEE5-476F-A508-E84389E17A56}" sibTransId="{7535DA43-4349-4D65-A3B6-F5B9F360A67C}"/>
    <dgm:cxn modelId="{D21E9A9A-B38C-462C-8437-2A24DA3CC5B6}" type="presOf" srcId="{AC85A4CF-7ABE-479C-8F8D-45F7198A7393}" destId="{7D12A662-BEF1-4653-BDCD-4D2D84A6E08F}" srcOrd="0" destOrd="0" presId="urn:microsoft.com/office/officeart/2005/8/layout/bProcess3"/>
    <dgm:cxn modelId="{3A918B9B-10D1-4CBD-9959-B76A8A7AE1D6}" type="presOf" srcId="{EA905765-DE3C-4A1D-AEA5-41C4FE250F59}" destId="{A01B0C07-CC8D-4B24-9BF1-BE6BBFEE7386}" srcOrd="0" destOrd="0" presId="urn:microsoft.com/office/officeart/2005/8/layout/bProcess3"/>
    <dgm:cxn modelId="{D475262B-B0E3-4670-A704-A9BB5540F9E6}" srcId="{30C047A5-3FE3-4264-A9EC-073ED1A79E96}" destId="{05919F49-A161-4EFB-B4FB-DC1FC154F1F8}" srcOrd="0" destOrd="0" parTransId="{12694F3E-3805-4689-B6BF-852C209D49A5}" sibTransId="{288ABD69-237B-4F53-8618-D346D6A6DC4D}"/>
    <dgm:cxn modelId="{E9A43CC4-0CCD-4A53-82C8-15762F0E6530}" type="presOf" srcId="{B7D396B1-B8D1-4F62-9070-963CC0AF0711}" destId="{5879582D-DCD1-4488-AE26-DBAAA7C177AA}" srcOrd="0" destOrd="0" presId="urn:microsoft.com/office/officeart/2005/8/layout/bProcess3"/>
    <dgm:cxn modelId="{E55FE87D-97F7-40B8-8D6B-BEB9AF27BBE6}" type="presOf" srcId="{D024A050-FAF7-493F-BEEE-0A0A69BBC512}" destId="{3C6EBBC3-E271-444B-A13B-4F93A97181AD}" srcOrd="0" destOrd="0" presId="urn:microsoft.com/office/officeart/2005/8/layout/bProcess3"/>
    <dgm:cxn modelId="{5CFC302C-C29D-47EC-93C9-CDA73F081E00}" type="presOf" srcId="{6B6EFB57-272A-48EB-A62C-A6A55589DF1C}" destId="{7843E93C-84E5-425F-9945-0F6BEFB9DF32}" srcOrd="0" destOrd="0" presId="urn:microsoft.com/office/officeart/2005/8/layout/bProcess3"/>
    <dgm:cxn modelId="{7F46A99F-4BB6-45FA-BDDC-3834227C8F22}" type="presOf" srcId="{288ABD69-237B-4F53-8618-D346D6A6DC4D}" destId="{E0472956-33BB-41DD-ADA1-356CBB1E0BB6}" srcOrd="1" destOrd="0" presId="urn:microsoft.com/office/officeart/2005/8/layout/bProcess3"/>
    <dgm:cxn modelId="{21A7802E-867E-466D-80A8-3ED88AF923A9}" type="presOf" srcId="{288ABD69-237B-4F53-8618-D346D6A6DC4D}" destId="{10998A4B-66C2-4ED0-AD64-661059598437}" srcOrd="0" destOrd="0" presId="urn:microsoft.com/office/officeart/2005/8/layout/bProcess3"/>
    <dgm:cxn modelId="{B5A746FA-157B-4C7A-918B-4EDFF5F397D9}" type="presOf" srcId="{40FE013F-539D-4A49-86C2-76F4054D8A5A}" destId="{560CD090-7473-4964-A4AE-7BD171ACABBA}" srcOrd="0" destOrd="0" presId="urn:microsoft.com/office/officeart/2005/8/layout/bProcess3"/>
    <dgm:cxn modelId="{5A57BB44-8D29-4D4F-936E-923DA7715916}" type="presOf" srcId="{05919F49-A161-4EFB-B4FB-DC1FC154F1F8}" destId="{C5CA79A0-8DDF-49A0-9FB0-40FDEF3D77E7}" srcOrd="0" destOrd="0" presId="urn:microsoft.com/office/officeart/2005/8/layout/bProcess3"/>
    <dgm:cxn modelId="{842BB5DF-2799-463A-8629-F0D9D8F0E985}" type="presOf" srcId="{40FE013F-539D-4A49-86C2-76F4054D8A5A}" destId="{2A383412-6647-4C62-A57D-570C28EC1D5F}" srcOrd="1" destOrd="0" presId="urn:microsoft.com/office/officeart/2005/8/layout/bProcess3"/>
    <dgm:cxn modelId="{D2A383DF-1D22-453D-94C9-7722F89CB465}" type="presOf" srcId="{7535DA43-4349-4D65-A3B6-F5B9F360A67C}" destId="{F7EACF25-29ED-4D5A-9F99-F4A3EEEB66F7}" srcOrd="0" destOrd="0" presId="urn:microsoft.com/office/officeart/2005/8/layout/bProcess3"/>
    <dgm:cxn modelId="{7185CF67-5418-498B-9DEB-DC47971814A6}" srcId="{30C047A5-3FE3-4264-A9EC-073ED1A79E96}" destId="{6B6EFB57-272A-48EB-A62C-A6A55589DF1C}" srcOrd="4" destOrd="0" parTransId="{41DDD6EF-DEB0-4930-9368-0939A5F51286}" sibTransId="{40FE013F-539D-4A49-86C2-76F4054D8A5A}"/>
    <dgm:cxn modelId="{DBCE9E6F-A4B9-47BE-84EC-F6D208384EB0}" type="presOf" srcId="{AC85A4CF-7ABE-479C-8F8D-45F7198A7393}" destId="{71DD0181-9589-4CAE-ACED-90C8A8E7801F}" srcOrd="1" destOrd="0" presId="urn:microsoft.com/office/officeart/2005/8/layout/bProcess3"/>
    <dgm:cxn modelId="{294F7AC9-884A-492F-8DF1-22AE3285656B}" type="presOf" srcId="{2E16679F-184E-4D95-8824-1C1517F25634}" destId="{1D8988A9-EDEA-477E-AE38-43001F095534}" srcOrd="0" destOrd="0" presId="urn:microsoft.com/office/officeart/2005/8/layout/bProcess3"/>
    <dgm:cxn modelId="{60ECCA9E-7EBD-4777-98DD-CCAE847ABA24}" srcId="{30C047A5-3FE3-4264-A9EC-073ED1A79E96}" destId="{D024A050-FAF7-493F-BEEE-0A0A69BBC512}" srcOrd="2" destOrd="0" parTransId="{8B259B91-4C05-4F86-9B93-1AFB5EED6EAD}" sibTransId="{64D8DFCB-B503-42D3-AB00-B2A8EDC63B48}"/>
    <dgm:cxn modelId="{91E3D19A-C1A9-4E90-A15A-A8F3059E56CC}" type="presOf" srcId="{7535DA43-4349-4D65-A3B6-F5B9F360A67C}" destId="{3BAD9787-56D4-45C3-B995-4BCB099E0661}" srcOrd="1" destOrd="0" presId="urn:microsoft.com/office/officeart/2005/8/layout/bProcess3"/>
    <dgm:cxn modelId="{817E2071-A061-41BB-83D0-5677310BA551}" type="presOf" srcId="{64D8DFCB-B503-42D3-AB00-B2A8EDC63B48}" destId="{EB1FB287-B0DF-47B3-84B5-9BC19E0181AE}" srcOrd="0" destOrd="0" presId="urn:microsoft.com/office/officeart/2005/8/layout/bProcess3"/>
    <dgm:cxn modelId="{F65E6D81-6FE3-4E6A-BE5B-32D052FF34CD}" srcId="{30C047A5-3FE3-4264-A9EC-073ED1A79E96}" destId="{EA905765-DE3C-4A1D-AEA5-41C4FE250F59}" srcOrd="5" destOrd="0" parTransId="{A6FACC01-8D50-4A42-B4E0-F62A7D4D6DAD}" sibTransId="{4FA180A2-C247-4C00-B72A-2107269E80F2}"/>
    <dgm:cxn modelId="{4531AE26-0AE4-4950-82B7-76B4AD84B13E}" type="presOf" srcId="{30C047A5-3FE3-4264-A9EC-073ED1A79E96}" destId="{1CD5630A-523A-4B38-BBE1-D6A10C0F58DE}" srcOrd="0" destOrd="0" presId="urn:microsoft.com/office/officeart/2005/8/layout/bProcess3"/>
    <dgm:cxn modelId="{9FBB44FB-2895-48A4-9874-F29D68C63310}" type="presOf" srcId="{64D8DFCB-B503-42D3-AB00-B2A8EDC63B48}" destId="{290B6585-7E05-4E8F-9CE6-4E10DFC1A8CC}" srcOrd="1" destOrd="0" presId="urn:microsoft.com/office/officeart/2005/8/layout/bProcess3"/>
    <dgm:cxn modelId="{6481933A-D313-44A7-BC57-9EAB6477DA0B}" type="presParOf" srcId="{1CD5630A-523A-4B38-BBE1-D6A10C0F58DE}" destId="{C5CA79A0-8DDF-49A0-9FB0-40FDEF3D77E7}" srcOrd="0" destOrd="0" presId="urn:microsoft.com/office/officeart/2005/8/layout/bProcess3"/>
    <dgm:cxn modelId="{1E238967-2146-4D34-BC7E-71E3702FEA5D}" type="presParOf" srcId="{1CD5630A-523A-4B38-BBE1-D6A10C0F58DE}" destId="{10998A4B-66C2-4ED0-AD64-661059598437}" srcOrd="1" destOrd="0" presId="urn:microsoft.com/office/officeart/2005/8/layout/bProcess3"/>
    <dgm:cxn modelId="{BD7E575F-2E48-48ED-913E-66025906800B}" type="presParOf" srcId="{10998A4B-66C2-4ED0-AD64-661059598437}" destId="{E0472956-33BB-41DD-ADA1-356CBB1E0BB6}" srcOrd="0" destOrd="0" presId="urn:microsoft.com/office/officeart/2005/8/layout/bProcess3"/>
    <dgm:cxn modelId="{8D4540FE-9B7D-49EE-AD94-6FD52C237646}" type="presParOf" srcId="{1CD5630A-523A-4B38-BBE1-D6A10C0F58DE}" destId="{5879582D-DCD1-4488-AE26-DBAAA7C177AA}" srcOrd="2" destOrd="0" presId="urn:microsoft.com/office/officeart/2005/8/layout/bProcess3"/>
    <dgm:cxn modelId="{368B5B38-D831-4D78-B71E-2A5B0A232BD2}" type="presParOf" srcId="{1CD5630A-523A-4B38-BBE1-D6A10C0F58DE}" destId="{F7EACF25-29ED-4D5A-9F99-F4A3EEEB66F7}" srcOrd="3" destOrd="0" presId="urn:microsoft.com/office/officeart/2005/8/layout/bProcess3"/>
    <dgm:cxn modelId="{7587F3CE-5D8E-4083-A444-31A37C139D53}" type="presParOf" srcId="{F7EACF25-29ED-4D5A-9F99-F4A3EEEB66F7}" destId="{3BAD9787-56D4-45C3-B995-4BCB099E0661}" srcOrd="0" destOrd="0" presId="urn:microsoft.com/office/officeart/2005/8/layout/bProcess3"/>
    <dgm:cxn modelId="{6E5F806D-030E-47FC-893F-1548EB3B8A7B}" type="presParOf" srcId="{1CD5630A-523A-4B38-BBE1-D6A10C0F58DE}" destId="{3C6EBBC3-E271-444B-A13B-4F93A97181AD}" srcOrd="4" destOrd="0" presId="urn:microsoft.com/office/officeart/2005/8/layout/bProcess3"/>
    <dgm:cxn modelId="{9BBDDEAF-999E-44EC-9538-B19C562542D0}" type="presParOf" srcId="{1CD5630A-523A-4B38-BBE1-D6A10C0F58DE}" destId="{EB1FB287-B0DF-47B3-84B5-9BC19E0181AE}" srcOrd="5" destOrd="0" presId="urn:microsoft.com/office/officeart/2005/8/layout/bProcess3"/>
    <dgm:cxn modelId="{B3564B7D-75B0-431B-8547-6A9BCE73589D}" type="presParOf" srcId="{EB1FB287-B0DF-47B3-84B5-9BC19E0181AE}" destId="{290B6585-7E05-4E8F-9CE6-4E10DFC1A8CC}" srcOrd="0" destOrd="0" presId="urn:microsoft.com/office/officeart/2005/8/layout/bProcess3"/>
    <dgm:cxn modelId="{E51F3C48-0FC1-4E96-8DC1-E02BB2141B96}" type="presParOf" srcId="{1CD5630A-523A-4B38-BBE1-D6A10C0F58DE}" destId="{1D8988A9-EDEA-477E-AE38-43001F095534}" srcOrd="6" destOrd="0" presId="urn:microsoft.com/office/officeart/2005/8/layout/bProcess3"/>
    <dgm:cxn modelId="{DF554312-A88E-4BCA-974F-A71A21FD99EB}" type="presParOf" srcId="{1CD5630A-523A-4B38-BBE1-D6A10C0F58DE}" destId="{7D12A662-BEF1-4653-BDCD-4D2D84A6E08F}" srcOrd="7" destOrd="0" presId="urn:microsoft.com/office/officeart/2005/8/layout/bProcess3"/>
    <dgm:cxn modelId="{1BFD207B-E101-47D5-9BC8-809001E58B88}" type="presParOf" srcId="{7D12A662-BEF1-4653-BDCD-4D2D84A6E08F}" destId="{71DD0181-9589-4CAE-ACED-90C8A8E7801F}" srcOrd="0" destOrd="0" presId="urn:microsoft.com/office/officeart/2005/8/layout/bProcess3"/>
    <dgm:cxn modelId="{BAEE4DB6-1C2C-4B95-A92C-19C938C9D3D6}" type="presParOf" srcId="{1CD5630A-523A-4B38-BBE1-D6A10C0F58DE}" destId="{7843E93C-84E5-425F-9945-0F6BEFB9DF32}" srcOrd="8" destOrd="0" presId="urn:microsoft.com/office/officeart/2005/8/layout/bProcess3"/>
    <dgm:cxn modelId="{36107853-1E0B-4FBF-9A44-41A714B161FF}" type="presParOf" srcId="{1CD5630A-523A-4B38-BBE1-D6A10C0F58DE}" destId="{560CD090-7473-4964-A4AE-7BD171ACABBA}" srcOrd="9" destOrd="0" presId="urn:microsoft.com/office/officeart/2005/8/layout/bProcess3"/>
    <dgm:cxn modelId="{D66A2660-A739-4652-9A5A-F87D11879464}" type="presParOf" srcId="{560CD090-7473-4964-A4AE-7BD171ACABBA}" destId="{2A383412-6647-4C62-A57D-570C28EC1D5F}" srcOrd="0" destOrd="0" presId="urn:microsoft.com/office/officeart/2005/8/layout/bProcess3"/>
    <dgm:cxn modelId="{ECB01527-2DA1-440E-9E24-F6F589124EF4}" type="presParOf" srcId="{1CD5630A-523A-4B38-BBE1-D6A10C0F58DE}" destId="{A01B0C07-CC8D-4B24-9BF1-BE6BBFEE7386}" srcOrd="10" destOrd="0" presId="urn:microsoft.com/office/officeart/2005/8/layout/b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19F970C-CAF5-4EC3-91A1-39EC2F47E9BE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80D253FC-E304-40EC-8467-09F93F926B55}">
      <dgm:prSet phldrT="[Текст]"/>
      <dgm:spPr/>
      <dgm:t>
        <a:bodyPr/>
        <a:lstStyle/>
        <a:p>
          <a:r>
            <a:rPr lang="ru-RU" dirty="0" smtClean="0"/>
            <a:t>Технологии сохранения и стимулирования здоровья</a:t>
          </a:r>
          <a:endParaRPr lang="ru-RU" dirty="0"/>
        </a:p>
      </dgm:t>
    </dgm:pt>
    <dgm:pt modelId="{6978B6E4-AA10-4D3B-ABBD-FEB4BE74ED5E}" type="parTrans" cxnId="{96219D51-AA36-4FD4-808C-61E2F1AC8861}">
      <dgm:prSet/>
      <dgm:spPr/>
      <dgm:t>
        <a:bodyPr/>
        <a:lstStyle/>
        <a:p>
          <a:endParaRPr lang="ru-RU"/>
        </a:p>
      </dgm:t>
    </dgm:pt>
    <dgm:pt modelId="{C1F65C16-4230-4F61-B727-15910D19DA7F}" type="sibTrans" cxnId="{96219D51-AA36-4FD4-808C-61E2F1AC8861}">
      <dgm:prSet/>
      <dgm:spPr/>
      <dgm:t>
        <a:bodyPr/>
        <a:lstStyle/>
        <a:p>
          <a:endParaRPr lang="ru-RU"/>
        </a:p>
      </dgm:t>
    </dgm:pt>
    <dgm:pt modelId="{90D25DD6-5EB0-4166-9EAF-E2F0912A9187}">
      <dgm:prSet phldrT="[Текст]"/>
      <dgm:spPr/>
      <dgm:t>
        <a:bodyPr/>
        <a:lstStyle/>
        <a:p>
          <a:r>
            <a:rPr lang="ru-RU" dirty="0" smtClean="0"/>
            <a:t>Ритмопластика, динамические паузы, подвижные и спортивные игры, релаксация, технологии эстетической направленности, пальчиковая гимнастика, дыхательная гимнастика, гимнастика для глаз, бодрящая гимнастика, ортопедическая гимнастика.</a:t>
          </a:r>
          <a:endParaRPr lang="ru-RU" dirty="0"/>
        </a:p>
      </dgm:t>
    </dgm:pt>
    <dgm:pt modelId="{51F0D03C-6272-4C90-B2DE-465EBBD4D3D5}" type="parTrans" cxnId="{23CEC50B-56EE-4436-AEFA-52DDFDBDBACD}">
      <dgm:prSet/>
      <dgm:spPr/>
      <dgm:t>
        <a:bodyPr/>
        <a:lstStyle/>
        <a:p>
          <a:endParaRPr lang="ru-RU"/>
        </a:p>
      </dgm:t>
    </dgm:pt>
    <dgm:pt modelId="{27B3BF1A-759E-42C1-ABA3-039D0A5E4450}" type="sibTrans" cxnId="{23CEC50B-56EE-4436-AEFA-52DDFDBDBACD}">
      <dgm:prSet/>
      <dgm:spPr/>
      <dgm:t>
        <a:bodyPr/>
        <a:lstStyle/>
        <a:p>
          <a:endParaRPr lang="ru-RU"/>
        </a:p>
      </dgm:t>
    </dgm:pt>
    <dgm:pt modelId="{2FE58378-AA5C-42AE-85D8-25FC929280D9}">
      <dgm:prSet phldrT="[Текст]" custT="1"/>
      <dgm:spPr/>
      <dgm:t>
        <a:bodyPr/>
        <a:lstStyle/>
        <a:p>
          <a:r>
            <a:rPr lang="ru-RU" sz="1600" dirty="0" smtClean="0"/>
            <a:t>Технологии обучения здоровому образу жизни.</a:t>
          </a:r>
        </a:p>
      </dgm:t>
    </dgm:pt>
    <dgm:pt modelId="{06954847-A9CD-4EFB-8A30-4BE6E86FCB3C}" type="parTrans" cxnId="{806EAB40-C0B7-4E2E-AB1F-C7A67A78B004}">
      <dgm:prSet/>
      <dgm:spPr/>
      <dgm:t>
        <a:bodyPr/>
        <a:lstStyle/>
        <a:p>
          <a:endParaRPr lang="ru-RU"/>
        </a:p>
      </dgm:t>
    </dgm:pt>
    <dgm:pt modelId="{2D36DA00-03B0-4AF2-8F4D-60FE2FCF2E26}" type="sibTrans" cxnId="{806EAB40-C0B7-4E2E-AB1F-C7A67A78B004}">
      <dgm:prSet/>
      <dgm:spPr/>
      <dgm:t>
        <a:bodyPr/>
        <a:lstStyle/>
        <a:p>
          <a:endParaRPr lang="ru-RU"/>
        </a:p>
      </dgm:t>
    </dgm:pt>
    <dgm:pt modelId="{40FFB229-EA92-4EE4-A877-79770AEA1134}">
      <dgm:prSet phldrT="[Текст]" custT="1"/>
      <dgm:spPr/>
      <dgm:t>
        <a:bodyPr/>
        <a:lstStyle/>
        <a:p>
          <a:pPr algn="l"/>
          <a:r>
            <a:rPr lang="ru-RU" sz="1600" dirty="0" smtClean="0"/>
            <a:t>Физкультурное занятие, игротренненги, игротерапия, коммуникативные игры, занятия из серии «Здоровье», самомассаж, точечный самомассаж.</a:t>
          </a:r>
          <a:endParaRPr lang="ru-RU" sz="1600" dirty="0"/>
        </a:p>
      </dgm:t>
    </dgm:pt>
    <dgm:pt modelId="{C87A0B11-62C8-4554-9DEF-4CFB849204B1}" type="parTrans" cxnId="{C7EC1BCC-5B9E-4A71-974A-A0D8C8B9FE50}">
      <dgm:prSet/>
      <dgm:spPr/>
      <dgm:t>
        <a:bodyPr/>
        <a:lstStyle/>
        <a:p>
          <a:endParaRPr lang="ru-RU"/>
        </a:p>
      </dgm:t>
    </dgm:pt>
    <dgm:pt modelId="{66A555FB-BCC7-4922-9247-360190D9C1F4}" type="sibTrans" cxnId="{C7EC1BCC-5B9E-4A71-974A-A0D8C8B9FE50}">
      <dgm:prSet/>
      <dgm:spPr/>
      <dgm:t>
        <a:bodyPr/>
        <a:lstStyle/>
        <a:p>
          <a:endParaRPr lang="ru-RU"/>
        </a:p>
      </dgm:t>
    </dgm:pt>
    <dgm:pt modelId="{A03483AA-B58E-43DE-952B-B93948432083}">
      <dgm:prSet phldrT="[Текст]" custT="1"/>
      <dgm:spPr/>
      <dgm:t>
        <a:bodyPr/>
        <a:lstStyle/>
        <a:p>
          <a:r>
            <a:rPr lang="ru-RU" sz="1600" dirty="0" smtClean="0"/>
            <a:t>Коррекционные технологии.</a:t>
          </a:r>
          <a:endParaRPr lang="ru-RU" sz="1600" dirty="0"/>
        </a:p>
      </dgm:t>
    </dgm:pt>
    <dgm:pt modelId="{E709D705-2C67-4F71-AE9C-0B6E61116D47}" type="parTrans" cxnId="{40CF9B27-D35C-46A3-957D-C0ABC2B00BE0}">
      <dgm:prSet/>
      <dgm:spPr/>
      <dgm:t>
        <a:bodyPr/>
        <a:lstStyle/>
        <a:p>
          <a:endParaRPr lang="ru-RU"/>
        </a:p>
      </dgm:t>
    </dgm:pt>
    <dgm:pt modelId="{832A7A97-25D9-4A87-A7F5-1C91B6D42E9C}" type="sibTrans" cxnId="{40CF9B27-D35C-46A3-957D-C0ABC2B00BE0}">
      <dgm:prSet/>
      <dgm:spPr/>
      <dgm:t>
        <a:bodyPr/>
        <a:lstStyle/>
        <a:p>
          <a:endParaRPr lang="ru-RU"/>
        </a:p>
      </dgm:t>
    </dgm:pt>
    <dgm:pt modelId="{90B17FC8-1B6C-484F-860B-5944AEE0F6EA}">
      <dgm:prSet phldrT="[Текст]"/>
      <dgm:spPr/>
      <dgm:t>
        <a:bodyPr/>
        <a:lstStyle/>
        <a:p>
          <a:r>
            <a:rPr lang="ru-RU" dirty="0" smtClean="0"/>
            <a:t>Арттерапия, технологии музыкального воздействия, сказкотерапия, технологии воздействия цветом, технологии коррекции поведения, психогимнастика, фонетическая гимнастика.</a:t>
          </a:r>
          <a:endParaRPr lang="ru-RU" dirty="0"/>
        </a:p>
      </dgm:t>
    </dgm:pt>
    <dgm:pt modelId="{EEC26BEF-F789-48B4-8D70-20C6F375E08D}" type="parTrans" cxnId="{E5552874-0F68-444D-837C-7F9F94412039}">
      <dgm:prSet/>
      <dgm:spPr/>
      <dgm:t>
        <a:bodyPr/>
        <a:lstStyle/>
        <a:p>
          <a:endParaRPr lang="ru-RU"/>
        </a:p>
      </dgm:t>
    </dgm:pt>
    <dgm:pt modelId="{5CC99D2D-E7E7-4B0F-A4F2-57E11226E7FE}" type="sibTrans" cxnId="{E5552874-0F68-444D-837C-7F9F94412039}">
      <dgm:prSet/>
      <dgm:spPr/>
      <dgm:t>
        <a:bodyPr/>
        <a:lstStyle/>
        <a:p>
          <a:endParaRPr lang="ru-RU"/>
        </a:p>
      </dgm:t>
    </dgm:pt>
    <dgm:pt modelId="{9EC45F72-B82D-4759-BEB4-6242FBC171D9}" type="pres">
      <dgm:prSet presAssocID="{419F970C-CAF5-4EC3-91A1-39EC2F47E9BE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1055FBA-4A19-4C88-A74B-8281BFEFA705}" type="pres">
      <dgm:prSet presAssocID="{80D253FC-E304-40EC-8467-09F93F926B55}" presName="composite" presStyleCnt="0"/>
      <dgm:spPr/>
    </dgm:pt>
    <dgm:pt modelId="{8FD09A82-C112-47F9-97F2-60A52893BA71}" type="pres">
      <dgm:prSet presAssocID="{80D253FC-E304-40EC-8467-09F93F926B55}" presName="parTx" presStyleLbl="alignNode1" presStyleIdx="0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2968DEE-445B-4CFE-8A08-430875AD257B}" type="pres">
      <dgm:prSet presAssocID="{80D253FC-E304-40EC-8467-09F93F926B55}" presName="desTx" presStyleLbl="align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861B07-753D-4B5C-AE9C-07AFEDF5E9E8}" type="pres">
      <dgm:prSet presAssocID="{C1F65C16-4230-4F61-B727-15910D19DA7F}" presName="space" presStyleCnt="0"/>
      <dgm:spPr/>
    </dgm:pt>
    <dgm:pt modelId="{456703EE-916D-4D90-A4C0-E18B15638A13}" type="pres">
      <dgm:prSet presAssocID="{2FE58378-AA5C-42AE-85D8-25FC929280D9}" presName="composite" presStyleCnt="0"/>
      <dgm:spPr/>
    </dgm:pt>
    <dgm:pt modelId="{C404DC98-145D-46D0-AE40-8D442288D24C}" type="pres">
      <dgm:prSet presAssocID="{2FE58378-AA5C-42AE-85D8-25FC929280D9}" presName="parTx" presStyleLbl="alignNode1" presStyleIdx="1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4124A4E-E05C-4653-B0E6-D75A529A4D43}" type="pres">
      <dgm:prSet presAssocID="{2FE58378-AA5C-42AE-85D8-25FC929280D9}" presName="desTx" presStyleLbl="align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EC33CBD-113E-425C-91F7-C4D4721026F4}" type="pres">
      <dgm:prSet presAssocID="{2D36DA00-03B0-4AF2-8F4D-60FE2FCF2E26}" presName="space" presStyleCnt="0"/>
      <dgm:spPr/>
    </dgm:pt>
    <dgm:pt modelId="{9C7DDAAF-FBF0-40E8-953D-8FDF75C8626E}" type="pres">
      <dgm:prSet presAssocID="{A03483AA-B58E-43DE-952B-B93948432083}" presName="composite" presStyleCnt="0"/>
      <dgm:spPr/>
    </dgm:pt>
    <dgm:pt modelId="{E742247B-0BCC-4BDC-987C-D86D5498047C}" type="pres">
      <dgm:prSet presAssocID="{A03483AA-B58E-43DE-952B-B93948432083}" presName="parTx" presStyleLbl="alignNode1" presStyleIdx="2" presStyleCnt="3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ECFF7A-E3AD-4389-965D-104A260234C8}" type="pres">
      <dgm:prSet presAssocID="{A03483AA-B58E-43DE-952B-B93948432083}" presName="desTx" presStyleLbl="align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0CF9B27-D35C-46A3-957D-C0ABC2B00BE0}" srcId="{419F970C-CAF5-4EC3-91A1-39EC2F47E9BE}" destId="{A03483AA-B58E-43DE-952B-B93948432083}" srcOrd="2" destOrd="0" parTransId="{E709D705-2C67-4F71-AE9C-0B6E61116D47}" sibTransId="{832A7A97-25D9-4A87-A7F5-1C91B6D42E9C}"/>
    <dgm:cxn modelId="{6311773E-FABF-4133-8E96-E27E3D5B80FC}" type="presOf" srcId="{419F970C-CAF5-4EC3-91A1-39EC2F47E9BE}" destId="{9EC45F72-B82D-4759-BEB4-6242FBC171D9}" srcOrd="0" destOrd="0" presId="urn:microsoft.com/office/officeart/2005/8/layout/hList1"/>
    <dgm:cxn modelId="{E5552874-0F68-444D-837C-7F9F94412039}" srcId="{A03483AA-B58E-43DE-952B-B93948432083}" destId="{90B17FC8-1B6C-484F-860B-5944AEE0F6EA}" srcOrd="0" destOrd="0" parTransId="{EEC26BEF-F789-48B4-8D70-20C6F375E08D}" sibTransId="{5CC99D2D-E7E7-4B0F-A4F2-57E11226E7FE}"/>
    <dgm:cxn modelId="{9F60D8D5-DF2B-4644-87CC-ED1C038D5B30}" type="presOf" srcId="{80D253FC-E304-40EC-8467-09F93F926B55}" destId="{8FD09A82-C112-47F9-97F2-60A52893BA71}" srcOrd="0" destOrd="0" presId="urn:microsoft.com/office/officeart/2005/8/layout/hList1"/>
    <dgm:cxn modelId="{C9CD1FAD-30F8-4E09-9FE7-9EF65447F68B}" type="presOf" srcId="{A03483AA-B58E-43DE-952B-B93948432083}" destId="{E742247B-0BCC-4BDC-987C-D86D5498047C}" srcOrd="0" destOrd="0" presId="urn:microsoft.com/office/officeart/2005/8/layout/hList1"/>
    <dgm:cxn modelId="{C7EC1BCC-5B9E-4A71-974A-A0D8C8B9FE50}" srcId="{2FE58378-AA5C-42AE-85D8-25FC929280D9}" destId="{40FFB229-EA92-4EE4-A877-79770AEA1134}" srcOrd="0" destOrd="0" parTransId="{C87A0B11-62C8-4554-9DEF-4CFB849204B1}" sibTransId="{66A555FB-BCC7-4922-9247-360190D9C1F4}"/>
    <dgm:cxn modelId="{B3B1D48B-1B4B-4F65-9AD0-3E81B61F671B}" type="presOf" srcId="{90D25DD6-5EB0-4166-9EAF-E2F0912A9187}" destId="{62968DEE-445B-4CFE-8A08-430875AD257B}" srcOrd="0" destOrd="0" presId="urn:microsoft.com/office/officeart/2005/8/layout/hList1"/>
    <dgm:cxn modelId="{71E2263A-172D-4029-B31A-01084F2CC4DB}" type="presOf" srcId="{40FFB229-EA92-4EE4-A877-79770AEA1134}" destId="{84124A4E-E05C-4653-B0E6-D75A529A4D43}" srcOrd="0" destOrd="0" presId="urn:microsoft.com/office/officeart/2005/8/layout/hList1"/>
    <dgm:cxn modelId="{E861F07C-CC98-4C20-8D7B-3B382222F01B}" type="presOf" srcId="{2FE58378-AA5C-42AE-85D8-25FC929280D9}" destId="{C404DC98-145D-46D0-AE40-8D442288D24C}" srcOrd="0" destOrd="0" presId="urn:microsoft.com/office/officeart/2005/8/layout/hList1"/>
    <dgm:cxn modelId="{23CEC50B-56EE-4436-AEFA-52DDFDBDBACD}" srcId="{80D253FC-E304-40EC-8467-09F93F926B55}" destId="{90D25DD6-5EB0-4166-9EAF-E2F0912A9187}" srcOrd="0" destOrd="0" parTransId="{51F0D03C-6272-4C90-B2DE-465EBBD4D3D5}" sibTransId="{27B3BF1A-759E-42C1-ABA3-039D0A5E4450}"/>
    <dgm:cxn modelId="{96219D51-AA36-4FD4-808C-61E2F1AC8861}" srcId="{419F970C-CAF5-4EC3-91A1-39EC2F47E9BE}" destId="{80D253FC-E304-40EC-8467-09F93F926B55}" srcOrd="0" destOrd="0" parTransId="{6978B6E4-AA10-4D3B-ABBD-FEB4BE74ED5E}" sibTransId="{C1F65C16-4230-4F61-B727-15910D19DA7F}"/>
    <dgm:cxn modelId="{806EAB40-C0B7-4E2E-AB1F-C7A67A78B004}" srcId="{419F970C-CAF5-4EC3-91A1-39EC2F47E9BE}" destId="{2FE58378-AA5C-42AE-85D8-25FC929280D9}" srcOrd="1" destOrd="0" parTransId="{06954847-A9CD-4EFB-8A30-4BE6E86FCB3C}" sibTransId="{2D36DA00-03B0-4AF2-8F4D-60FE2FCF2E26}"/>
    <dgm:cxn modelId="{8A223DE5-C75F-482E-BEBC-71BEBD330A07}" type="presOf" srcId="{90B17FC8-1B6C-484F-860B-5944AEE0F6EA}" destId="{8BECFF7A-E3AD-4389-965D-104A260234C8}" srcOrd="0" destOrd="0" presId="urn:microsoft.com/office/officeart/2005/8/layout/hList1"/>
    <dgm:cxn modelId="{FF251023-89C6-4C25-A343-74378780F49E}" type="presParOf" srcId="{9EC45F72-B82D-4759-BEB4-6242FBC171D9}" destId="{41055FBA-4A19-4C88-A74B-8281BFEFA705}" srcOrd="0" destOrd="0" presId="urn:microsoft.com/office/officeart/2005/8/layout/hList1"/>
    <dgm:cxn modelId="{7E861EE1-64D4-4796-A20A-ECC8B8A50AF2}" type="presParOf" srcId="{41055FBA-4A19-4C88-A74B-8281BFEFA705}" destId="{8FD09A82-C112-47F9-97F2-60A52893BA71}" srcOrd="0" destOrd="0" presId="urn:microsoft.com/office/officeart/2005/8/layout/hList1"/>
    <dgm:cxn modelId="{58D3D3EB-F67B-41B6-B3E4-C82D720E0A0B}" type="presParOf" srcId="{41055FBA-4A19-4C88-A74B-8281BFEFA705}" destId="{62968DEE-445B-4CFE-8A08-430875AD257B}" srcOrd="1" destOrd="0" presId="urn:microsoft.com/office/officeart/2005/8/layout/hList1"/>
    <dgm:cxn modelId="{C1D76EDD-FE97-4CA4-86AB-32B7CA314EE8}" type="presParOf" srcId="{9EC45F72-B82D-4759-BEB4-6242FBC171D9}" destId="{6C861B07-753D-4B5C-AE9C-07AFEDF5E9E8}" srcOrd="1" destOrd="0" presId="urn:microsoft.com/office/officeart/2005/8/layout/hList1"/>
    <dgm:cxn modelId="{D730858B-31F0-4D37-B778-E47E3ABE8E3C}" type="presParOf" srcId="{9EC45F72-B82D-4759-BEB4-6242FBC171D9}" destId="{456703EE-916D-4D90-A4C0-E18B15638A13}" srcOrd="2" destOrd="0" presId="urn:microsoft.com/office/officeart/2005/8/layout/hList1"/>
    <dgm:cxn modelId="{FBF79CB7-6AA3-43A7-8BF0-38F4E99BE0BD}" type="presParOf" srcId="{456703EE-916D-4D90-A4C0-E18B15638A13}" destId="{C404DC98-145D-46D0-AE40-8D442288D24C}" srcOrd="0" destOrd="0" presId="urn:microsoft.com/office/officeart/2005/8/layout/hList1"/>
    <dgm:cxn modelId="{D0B6B6F6-6ACC-4E66-A643-6AF699110904}" type="presParOf" srcId="{456703EE-916D-4D90-A4C0-E18B15638A13}" destId="{84124A4E-E05C-4653-B0E6-D75A529A4D43}" srcOrd="1" destOrd="0" presId="urn:microsoft.com/office/officeart/2005/8/layout/hList1"/>
    <dgm:cxn modelId="{CC883619-BE02-43A8-800E-A2058E46A58F}" type="presParOf" srcId="{9EC45F72-B82D-4759-BEB4-6242FBC171D9}" destId="{3EC33CBD-113E-425C-91F7-C4D4721026F4}" srcOrd="3" destOrd="0" presId="urn:microsoft.com/office/officeart/2005/8/layout/hList1"/>
    <dgm:cxn modelId="{EC732144-0FD6-4332-AEA8-BD0251A5FD9D}" type="presParOf" srcId="{9EC45F72-B82D-4759-BEB4-6242FBC171D9}" destId="{9C7DDAAF-FBF0-40E8-953D-8FDF75C8626E}" srcOrd="4" destOrd="0" presId="urn:microsoft.com/office/officeart/2005/8/layout/hList1"/>
    <dgm:cxn modelId="{55E47006-6470-4FD5-8C3B-473A85DB502C}" type="presParOf" srcId="{9C7DDAAF-FBF0-40E8-953D-8FDF75C8626E}" destId="{E742247B-0BCC-4BDC-987C-D86D5498047C}" srcOrd="0" destOrd="0" presId="urn:microsoft.com/office/officeart/2005/8/layout/hList1"/>
    <dgm:cxn modelId="{F2D46DF1-02DC-479F-9136-BDBBF33F944E}" type="presParOf" srcId="{9C7DDAAF-FBF0-40E8-953D-8FDF75C8626E}" destId="{8BECFF7A-E3AD-4389-965D-104A260234C8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D9B2002-542F-4496-844A-E819FC888799}" type="doc">
      <dgm:prSet loTypeId="urn:microsoft.com/office/officeart/2005/8/layout/radial5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C6DD12-4625-4837-9E79-A91C38694F43}">
      <dgm:prSet phldrT="[Текст]"/>
      <dgm:spPr/>
      <dgm:t>
        <a:bodyPr/>
        <a:lstStyle/>
        <a:p>
          <a:r>
            <a:rPr lang="ru-RU" dirty="0" smtClean="0"/>
            <a:t>Мониторинг физкультурно – оздоровительной и коррекционной работы.</a:t>
          </a:r>
          <a:endParaRPr lang="ru-RU" dirty="0"/>
        </a:p>
      </dgm:t>
    </dgm:pt>
    <dgm:pt modelId="{84AEBD17-F351-48D7-9007-2ABE7768CF06}" type="parTrans" cxnId="{296543AA-DCCB-4FD6-9C34-B02C3240746E}">
      <dgm:prSet/>
      <dgm:spPr/>
      <dgm:t>
        <a:bodyPr/>
        <a:lstStyle/>
        <a:p>
          <a:endParaRPr lang="ru-RU" dirty="0"/>
        </a:p>
      </dgm:t>
    </dgm:pt>
    <dgm:pt modelId="{2DACF96B-E924-46E3-9CBB-7983703C5DE8}" type="sibTrans" cxnId="{296543AA-DCCB-4FD6-9C34-B02C3240746E}">
      <dgm:prSet/>
      <dgm:spPr/>
      <dgm:t>
        <a:bodyPr/>
        <a:lstStyle/>
        <a:p>
          <a:endParaRPr lang="ru-RU"/>
        </a:p>
      </dgm:t>
    </dgm:pt>
    <dgm:pt modelId="{9B09CC47-E9A0-4BF9-959B-894FF30DB309}">
      <dgm:prSet phldrT="[Текст]"/>
      <dgm:spPr/>
      <dgm:t>
        <a:bodyPr/>
        <a:lstStyle/>
        <a:p>
          <a:r>
            <a:rPr lang="ru-RU" dirty="0" smtClean="0"/>
            <a:t>Взаимодействие с опытными врачами – специалистами.</a:t>
          </a:r>
          <a:endParaRPr lang="ru-RU" dirty="0"/>
        </a:p>
      </dgm:t>
    </dgm:pt>
    <dgm:pt modelId="{BC8B05E4-875E-4AE6-AB49-ACF08A8C5C97}" type="parTrans" cxnId="{E38CA810-38AF-4364-A258-4935746531F2}">
      <dgm:prSet/>
      <dgm:spPr/>
      <dgm:t>
        <a:bodyPr/>
        <a:lstStyle/>
        <a:p>
          <a:endParaRPr lang="ru-RU" dirty="0"/>
        </a:p>
      </dgm:t>
    </dgm:pt>
    <dgm:pt modelId="{0D2E3041-EB57-47E8-939D-E580B67BF1AD}" type="sibTrans" cxnId="{E38CA810-38AF-4364-A258-4935746531F2}">
      <dgm:prSet/>
      <dgm:spPr/>
      <dgm:t>
        <a:bodyPr/>
        <a:lstStyle/>
        <a:p>
          <a:endParaRPr lang="ru-RU"/>
        </a:p>
      </dgm:t>
    </dgm:pt>
    <dgm:pt modelId="{60DE8DA7-0840-4146-915F-0DFCEA6C1BD6}">
      <dgm:prSet phldrT="[Текст]"/>
      <dgm:spPr/>
      <dgm:t>
        <a:bodyPr/>
        <a:lstStyle/>
        <a:p>
          <a:r>
            <a:rPr lang="ru-RU" dirty="0" smtClean="0"/>
            <a:t>Создание эмоционального комфорта в  группе.</a:t>
          </a:r>
          <a:endParaRPr lang="ru-RU" dirty="0"/>
        </a:p>
      </dgm:t>
    </dgm:pt>
    <dgm:pt modelId="{0242FB63-B42C-4A53-95F3-8DEABDA2B0B7}" type="parTrans" cxnId="{F81C1CE9-59D1-4B66-9FE2-4CC11B70B9B0}">
      <dgm:prSet/>
      <dgm:spPr/>
      <dgm:t>
        <a:bodyPr/>
        <a:lstStyle/>
        <a:p>
          <a:endParaRPr lang="ru-RU" dirty="0"/>
        </a:p>
      </dgm:t>
    </dgm:pt>
    <dgm:pt modelId="{C043DF6A-E191-40DE-AF30-344A0B41F32B}" type="sibTrans" cxnId="{F81C1CE9-59D1-4B66-9FE2-4CC11B70B9B0}">
      <dgm:prSet/>
      <dgm:spPr/>
      <dgm:t>
        <a:bodyPr/>
        <a:lstStyle/>
        <a:p>
          <a:endParaRPr lang="ru-RU"/>
        </a:p>
      </dgm:t>
    </dgm:pt>
    <dgm:pt modelId="{AB185891-E679-4929-809F-DDCEDABE816D}">
      <dgm:prSet phldrT="[Текст]"/>
      <dgm:spPr/>
      <dgm:t>
        <a:bodyPr/>
        <a:lstStyle/>
        <a:p>
          <a:r>
            <a:rPr lang="ru-RU" dirty="0" smtClean="0"/>
            <a:t>Создание предметно – развивающей среды в группе.</a:t>
          </a:r>
          <a:endParaRPr lang="ru-RU" dirty="0"/>
        </a:p>
      </dgm:t>
    </dgm:pt>
    <dgm:pt modelId="{150C99B8-E90D-4B29-BD5F-459D8184ACF2}" type="parTrans" cxnId="{8F8724AB-68CD-4A95-B736-1E66BCB22A36}">
      <dgm:prSet/>
      <dgm:spPr/>
      <dgm:t>
        <a:bodyPr/>
        <a:lstStyle/>
        <a:p>
          <a:endParaRPr lang="ru-RU" dirty="0"/>
        </a:p>
      </dgm:t>
    </dgm:pt>
    <dgm:pt modelId="{505A6739-EDE0-4DCC-8A14-614FBE038F93}" type="sibTrans" cxnId="{8F8724AB-68CD-4A95-B736-1E66BCB22A36}">
      <dgm:prSet/>
      <dgm:spPr/>
      <dgm:t>
        <a:bodyPr/>
        <a:lstStyle/>
        <a:p>
          <a:endParaRPr lang="ru-RU"/>
        </a:p>
      </dgm:t>
    </dgm:pt>
    <dgm:pt modelId="{B5A12E37-0711-49C1-B211-FA0F2F94FE05}">
      <dgm:prSet/>
      <dgm:spPr/>
      <dgm:t>
        <a:bodyPr/>
        <a:lstStyle/>
        <a:p>
          <a:endParaRPr lang="ru-RU" dirty="0"/>
        </a:p>
      </dgm:t>
    </dgm:pt>
    <dgm:pt modelId="{865CAD49-F2C0-4E6F-B6AE-FC84D14B2512}" type="parTrans" cxnId="{031D9E7D-47B0-4D3A-B2F2-D5EF47D58CFB}">
      <dgm:prSet/>
      <dgm:spPr/>
      <dgm:t>
        <a:bodyPr/>
        <a:lstStyle/>
        <a:p>
          <a:endParaRPr lang="ru-RU"/>
        </a:p>
      </dgm:t>
    </dgm:pt>
    <dgm:pt modelId="{8702F3A2-848D-495E-892F-C65F7CC541AF}" type="sibTrans" cxnId="{031D9E7D-47B0-4D3A-B2F2-D5EF47D58CFB}">
      <dgm:prSet/>
      <dgm:spPr/>
      <dgm:t>
        <a:bodyPr/>
        <a:lstStyle/>
        <a:p>
          <a:endParaRPr lang="ru-RU"/>
        </a:p>
      </dgm:t>
    </dgm:pt>
    <dgm:pt modelId="{D7A23252-434F-4A93-B03E-18EB40032A77}">
      <dgm:prSet phldrT="[Текст]" custT="1"/>
      <dgm:spPr/>
      <dgm:t>
        <a:bodyPr/>
        <a:lstStyle/>
        <a:p>
          <a:r>
            <a:rPr lang="ru-RU" sz="1600" dirty="0" smtClean="0"/>
            <a:t>Система воспитательно – оздоровительной работы.</a:t>
          </a:r>
          <a:endParaRPr lang="ru-RU" sz="1600" dirty="0"/>
        </a:p>
      </dgm:t>
    </dgm:pt>
    <dgm:pt modelId="{C25D13AC-733A-4626-AF44-58FC5295E869}" type="sibTrans" cxnId="{09945007-5CF1-4BB0-8A37-E3782C58D038}">
      <dgm:prSet/>
      <dgm:spPr/>
      <dgm:t>
        <a:bodyPr/>
        <a:lstStyle/>
        <a:p>
          <a:endParaRPr lang="ru-RU"/>
        </a:p>
      </dgm:t>
    </dgm:pt>
    <dgm:pt modelId="{78ECEA49-E69F-4AD0-A9AE-69550ADB345E}" type="parTrans" cxnId="{09945007-5CF1-4BB0-8A37-E3782C58D038}">
      <dgm:prSet/>
      <dgm:spPr/>
      <dgm:t>
        <a:bodyPr/>
        <a:lstStyle/>
        <a:p>
          <a:endParaRPr lang="ru-RU"/>
        </a:p>
      </dgm:t>
    </dgm:pt>
    <dgm:pt modelId="{0745F938-A125-45E5-A8DA-0CFC76771F22}" type="pres">
      <dgm:prSet presAssocID="{5D9B2002-542F-4496-844A-E819FC888799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82CEE5E-DD5C-4BCE-A84B-CC74A0A6A452}" type="pres">
      <dgm:prSet presAssocID="{D7A23252-434F-4A93-B03E-18EB40032A77}" presName="centerShape" presStyleLbl="node0" presStyleIdx="0" presStyleCnt="1" custScaleX="174710" custScaleY="118129"/>
      <dgm:spPr/>
      <dgm:t>
        <a:bodyPr/>
        <a:lstStyle/>
        <a:p>
          <a:endParaRPr lang="ru-RU"/>
        </a:p>
      </dgm:t>
    </dgm:pt>
    <dgm:pt modelId="{693600FA-1F43-4224-B8B8-6D0867615787}" type="pres">
      <dgm:prSet presAssocID="{84AEBD17-F351-48D7-9007-2ABE7768CF06}" presName="parTrans" presStyleLbl="sibTrans2D1" presStyleIdx="0" presStyleCnt="4"/>
      <dgm:spPr/>
      <dgm:t>
        <a:bodyPr/>
        <a:lstStyle/>
        <a:p>
          <a:endParaRPr lang="ru-RU"/>
        </a:p>
      </dgm:t>
    </dgm:pt>
    <dgm:pt modelId="{366BC8E2-33A6-4158-89B7-622A74B5EE13}" type="pres">
      <dgm:prSet presAssocID="{84AEBD17-F351-48D7-9007-2ABE7768CF06}" presName="connectorText" presStyleLbl="sibTrans2D1" presStyleIdx="0" presStyleCnt="4"/>
      <dgm:spPr/>
      <dgm:t>
        <a:bodyPr/>
        <a:lstStyle/>
        <a:p>
          <a:endParaRPr lang="ru-RU"/>
        </a:p>
      </dgm:t>
    </dgm:pt>
    <dgm:pt modelId="{8145AFB0-FBDB-40E0-9A10-D6460E0CCF11}" type="pres">
      <dgm:prSet presAssocID="{08C6DD12-4625-4837-9E79-A91C38694F43}" presName="node" presStyleLbl="node1" presStyleIdx="0" presStyleCnt="4" custScaleX="1300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6950E62-214B-4EAE-B7E4-D3C8452235A7}" type="pres">
      <dgm:prSet presAssocID="{BC8B05E4-875E-4AE6-AB49-ACF08A8C5C97}" presName="parTrans" presStyleLbl="sibTrans2D1" presStyleIdx="1" presStyleCnt="4"/>
      <dgm:spPr/>
      <dgm:t>
        <a:bodyPr/>
        <a:lstStyle/>
        <a:p>
          <a:endParaRPr lang="ru-RU"/>
        </a:p>
      </dgm:t>
    </dgm:pt>
    <dgm:pt modelId="{C1ECC2AF-F1C6-4452-9C0D-5BDE2914FA3C}" type="pres">
      <dgm:prSet presAssocID="{BC8B05E4-875E-4AE6-AB49-ACF08A8C5C97}" presName="connectorText" presStyleLbl="sibTrans2D1" presStyleIdx="1" presStyleCnt="4"/>
      <dgm:spPr/>
      <dgm:t>
        <a:bodyPr/>
        <a:lstStyle/>
        <a:p>
          <a:endParaRPr lang="ru-RU"/>
        </a:p>
      </dgm:t>
    </dgm:pt>
    <dgm:pt modelId="{5EBDA3DC-A592-43C9-8138-BA012B1FAF57}" type="pres">
      <dgm:prSet presAssocID="{9B09CC47-E9A0-4BF9-959B-894FF30DB309}" presName="node" presStyleLbl="node1" presStyleIdx="1" presStyleCnt="4" custScaleX="141736" custScaleY="996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164D10-1FEA-4E38-86A4-14426CA61928}" type="pres">
      <dgm:prSet presAssocID="{0242FB63-B42C-4A53-95F3-8DEABDA2B0B7}" presName="parTrans" presStyleLbl="sibTrans2D1" presStyleIdx="2" presStyleCnt="4"/>
      <dgm:spPr/>
      <dgm:t>
        <a:bodyPr/>
        <a:lstStyle/>
        <a:p>
          <a:endParaRPr lang="ru-RU"/>
        </a:p>
      </dgm:t>
    </dgm:pt>
    <dgm:pt modelId="{86FAC66C-4B6D-4877-8FBD-FFB95A4563A8}" type="pres">
      <dgm:prSet presAssocID="{0242FB63-B42C-4A53-95F3-8DEABDA2B0B7}" presName="connectorText" presStyleLbl="sibTrans2D1" presStyleIdx="2" presStyleCnt="4"/>
      <dgm:spPr/>
      <dgm:t>
        <a:bodyPr/>
        <a:lstStyle/>
        <a:p>
          <a:endParaRPr lang="ru-RU"/>
        </a:p>
      </dgm:t>
    </dgm:pt>
    <dgm:pt modelId="{76592018-0ED6-43E6-A35C-4661DBEACB3C}" type="pres">
      <dgm:prSet presAssocID="{60DE8DA7-0840-4146-915F-0DFCEA6C1BD6}" presName="node" presStyleLbl="node1" presStyleIdx="2" presStyleCnt="4" custScaleX="1455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08D90C-4A7B-444C-865F-26E8C1B17A88}" type="pres">
      <dgm:prSet presAssocID="{150C99B8-E90D-4B29-BD5F-459D8184ACF2}" presName="parTrans" presStyleLbl="sibTrans2D1" presStyleIdx="3" presStyleCnt="4"/>
      <dgm:spPr/>
      <dgm:t>
        <a:bodyPr/>
        <a:lstStyle/>
        <a:p>
          <a:endParaRPr lang="ru-RU"/>
        </a:p>
      </dgm:t>
    </dgm:pt>
    <dgm:pt modelId="{5B5ABB90-6855-4C08-BCB5-9F5DE81886F5}" type="pres">
      <dgm:prSet presAssocID="{150C99B8-E90D-4B29-BD5F-459D8184ACF2}" presName="connectorText" presStyleLbl="sibTrans2D1" presStyleIdx="3" presStyleCnt="4"/>
      <dgm:spPr/>
      <dgm:t>
        <a:bodyPr/>
        <a:lstStyle/>
        <a:p>
          <a:endParaRPr lang="ru-RU"/>
        </a:p>
      </dgm:t>
    </dgm:pt>
    <dgm:pt modelId="{C623B133-EAE2-44DA-9E20-DF832672747F}" type="pres">
      <dgm:prSet presAssocID="{AB185891-E679-4929-809F-DDCEDABE816D}" presName="node" presStyleLbl="node1" presStyleIdx="3" presStyleCnt="4" custScaleX="12821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08BFB93C-589A-4706-8739-3C3B4A674BE5}" type="presOf" srcId="{AB185891-E679-4929-809F-DDCEDABE816D}" destId="{C623B133-EAE2-44DA-9E20-DF832672747F}" srcOrd="0" destOrd="0" presId="urn:microsoft.com/office/officeart/2005/8/layout/radial5"/>
    <dgm:cxn modelId="{C718FDC8-7FC0-4B87-AC4E-5A003EB9FACB}" type="presOf" srcId="{BC8B05E4-875E-4AE6-AB49-ACF08A8C5C97}" destId="{C1ECC2AF-F1C6-4452-9C0D-5BDE2914FA3C}" srcOrd="1" destOrd="0" presId="urn:microsoft.com/office/officeart/2005/8/layout/radial5"/>
    <dgm:cxn modelId="{45942322-F210-4A5F-9C9E-64FABEF13C68}" type="presOf" srcId="{0242FB63-B42C-4A53-95F3-8DEABDA2B0B7}" destId="{86FAC66C-4B6D-4877-8FBD-FFB95A4563A8}" srcOrd="1" destOrd="0" presId="urn:microsoft.com/office/officeart/2005/8/layout/radial5"/>
    <dgm:cxn modelId="{6FA8F61A-2705-47A4-9831-A367B3DE0A6A}" type="presOf" srcId="{BC8B05E4-875E-4AE6-AB49-ACF08A8C5C97}" destId="{26950E62-214B-4EAE-B7E4-D3C8452235A7}" srcOrd="0" destOrd="0" presId="urn:microsoft.com/office/officeart/2005/8/layout/radial5"/>
    <dgm:cxn modelId="{6BFF7B5B-5EFB-4829-B899-0D71C94262EE}" type="presOf" srcId="{60DE8DA7-0840-4146-915F-0DFCEA6C1BD6}" destId="{76592018-0ED6-43E6-A35C-4661DBEACB3C}" srcOrd="0" destOrd="0" presId="urn:microsoft.com/office/officeart/2005/8/layout/radial5"/>
    <dgm:cxn modelId="{36218032-CDCD-4C7A-AAC0-86A843ED1C62}" type="presOf" srcId="{150C99B8-E90D-4B29-BD5F-459D8184ACF2}" destId="{9508D90C-4A7B-444C-865F-26E8C1B17A88}" srcOrd="0" destOrd="0" presId="urn:microsoft.com/office/officeart/2005/8/layout/radial5"/>
    <dgm:cxn modelId="{8F8724AB-68CD-4A95-B736-1E66BCB22A36}" srcId="{D7A23252-434F-4A93-B03E-18EB40032A77}" destId="{AB185891-E679-4929-809F-DDCEDABE816D}" srcOrd="3" destOrd="0" parTransId="{150C99B8-E90D-4B29-BD5F-459D8184ACF2}" sibTransId="{505A6739-EDE0-4DCC-8A14-614FBE038F93}"/>
    <dgm:cxn modelId="{63A20C33-CFB3-4583-90E6-ABBFD38495AE}" type="presOf" srcId="{D7A23252-434F-4A93-B03E-18EB40032A77}" destId="{082CEE5E-DD5C-4BCE-A84B-CC74A0A6A452}" srcOrd="0" destOrd="0" presId="urn:microsoft.com/office/officeart/2005/8/layout/radial5"/>
    <dgm:cxn modelId="{77FB5E40-1F8A-45C8-AEDA-34D5EB3C4869}" type="presOf" srcId="{84AEBD17-F351-48D7-9007-2ABE7768CF06}" destId="{693600FA-1F43-4224-B8B8-6D0867615787}" srcOrd="0" destOrd="0" presId="urn:microsoft.com/office/officeart/2005/8/layout/radial5"/>
    <dgm:cxn modelId="{E38CA810-38AF-4364-A258-4935746531F2}" srcId="{D7A23252-434F-4A93-B03E-18EB40032A77}" destId="{9B09CC47-E9A0-4BF9-959B-894FF30DB309}" srcOrd="1" destOrd="0" parTransId="{BC8B05E4-875E-4AE6-AB49-ACF08A8C5C97}" sibTransId="{0D2E3041-EB57-47E8-939D-E580B67BF1AD}"/>
    <dgm:cxn modelId="{0E8B26FA-13DF-4A2B-BEC8-832C60EC5231}" type="presOf" srcId="{0242FB63-B42C-4A53-95F3-8DEABDA2B0B7}" destId="{67164D10-1FEA-4E38-86A4-14426CA61928}" srcOrd="0" destOrd="0" presId="urn:microsoft.com/office/officeart/2005/8/layout/radial5"/>
    <dgm:cxn modelId="{09945007-5CF1-4BB0-8A37-E3782C58D038}" srcId="{5D9B2002-542F-4496-844A-E819FC888799}" destId="{D7A23252-434F-4A93-B03E-18EB40032A77}" srcOrd="0" destOrd="0" parTransId="{78ECEA49-E69F-4AD0-A9AE-69550ADB345E}" sibTransId="{C25D13AC-733A-4626-AF44-58FC5295E869}"/>
    <dgm:cxn modelId="{F81C1CE9-59D1-4B66-9FE2-4CC11B70B9B0}" srcId="{D7A23252-434F-4A93-B03E-18EB40032A77}" destId="{60DE8DA7-0840-4146-915F-0DFCEA6C1BD6}" srcOrd="2" destOrd="0" parTransId="{0242FB63-B42C-4A53-95F3-8DEABDA2B0B7}" sibTransId="{C043DF6A-E191-40DE-AF30-344A0B41F32B}"/>
    <dgm:cxn modelId="{296543AA-DCCB-4FD6-9C34-B02C3240746E}" srcId="{D7A23252-434F-4A93-B03E-18EB40032A77}" destId="{08C6DD12-4625-4837-9E79-A91C38694F43}" srcOrd="0" destOrd="0" parTransId="{84AEBD17-F351-48D7-9007-2ABE7768CF06}" sibTransId="{2DACF96B-E924-46E3-9CBB-7983703C5DE8}"/>
    <dgm:cxn modelId="{031D9E7D-47B0-4D3A-B2F2-D5EF47D58CFB}" srcId="{5D9B2002-542F-4496-844A-E819FC888799}" destId="{B5A12E37-0711-49C1-B211-FA0F2F94FE05}" srcOrd="1" destOrd="0" parTransId="{865CAD49-F2C0-4E6F-B6AE-FC84D14B2512}" sibTransId="{8702F3A2-848D-495E-892F-C65F7CC541AF}"/>
    <dgm:cxn modelId="{546393AA-1C9B-4C0A-B373-812227E99390}" type="presOf" srcId="{9B09CC47-E9A0-4BF9-959B-894FF30DB309}" destId="{5EBDA3DC-A592-43C9-8138-BA012B1FAF57}" srcOrd="0" destOrd="0" presId="urn:microsoft.com/office/officeart/2005/8/layout/radial5"/>
    <dgm:cxn modelId="{254B4C06-B1BE-428C-B625-AA1C56F72427}" type="presOf" srcId="{08C6DD12-4625-4837-9E79-A91C38694F43}" destId="{8145AFB0-FBDB-40E0-9A10-D6460E0CCF11}" srcOrd="0" destOrd="0" presId="urn:microsoft.com/office/officeart/2005/8/layout/radial5"/>
    <dgm:cxn modelId="{CF259D07-EFF5-4207-AD9D-F9A7D01F74DF}" type="presOf" srcId="{5D9B2002-542F-4496-844A-E819FC888799}" destId="{0745F938-A125-45E5-A8DA-0CFC76771F22}" srcOrd="0" destOrd="0" presId="urn:microsoft.com/office/officeart/2005/8/layout/radial5"/>
    <dgm:cxn modelId="{B8D7BF03-B185-4E16-A848-5874A2644B9C}" type="presOf" srcId="{150C99B8-E90D-4B29-BD5F-459D8184ACF2}" destId="{5B5ABB90-6855-4C08-BCB5-9F5DE81886F5}" srcOrd="1" destOrd="0" presId="urn:microsoft.com/office/officeart/2005/8/layout/radial5"/>
    <dgm:cxn modelId="{3C5447F1-B3C6-43D5-ABE4-0AC6101899EE}" type="presOf" srcId="{84AEBD17-F351-48D7-9007-2ABE7768CF06}" destId="{366BC8E2-33A6-4158-89B7-622A74B5EE13}" srcOrd="1" destOrd="0" presId="urn:microsoft.com/office/officeart/2005/8/layout/radial5"/>
    <dgm:cxn modelId="{A4A883EE-F487-4197-B573-F2050F0BCC28}" type="presParOf" srcId="{0745F938-A125-45E5-A8DA-0CFC76771F22}" destId="{082CEE5E-DD5C-4BCE-A84B-CC74A0A6A452}" srcOrd="0" destOrd="0" presId="urn:microsoft.com/office/officeart/2005/8/layout/radial5"/>
    <dgm:cxn modelId="{A3B55D13-BF96-4DF0-A700-133AE5DCD75C}" type="presParOf" srcId="{0745F938-A125-45E5-A8DA-0CFC76771F22}" destId="{693600FA-1F43-4224-B8B8-6D0867615787}" srcOrd="1" destOrd="0" presId="urn:microsoft.com/office/officeart/2005/8/layout/radial5"/>
    <dgm:cxn modelId="{8F42E86C-85C7-4835-A68A-8DA91B989984}" type="presParOf" srcId="{693600FA-1F43-4224-B8B8-6D0867615787}" destId="{366BC8E2-33A6-4158-89B7-622A74B5EE13}" srcOrd="0" destOrd="0" presId="urn:microsoft.com/office/officeart/2005/8/layout/radial5"/>
    <dgm:cxn modelId="{A19EC319-E7EB-4491-BB35-661EBC2BB9F2}" type="presParOf" srcId="{0745F938-A125-45E5-A8DA-0CFC76771F22}" destId="{8145AFB0-FBDB-40E0-9A10-D6460E0CCF11}" srcOrd="2" destOrd="0" presId="urn:microsoft.com/office/officeart/2005/8/layout/radial5"/>
    <dgm:cxn modelId="{879EF9F1-66B3-4C26-9213-E7C66D4B1CC2}" type="presParOf" srcId="{0745F938-A125-45E5-A8DA-0CFC76771F22}" destId="{26950E62-214B-4EAE-B7E4-D3C8452235A7}" srcOrd="3" destOrd="0" presId="urn:microsoft.com/office/officeart/2005/8/layout/radial5"/>
    <dgm:cxn modelId="{50C1CC81-99F6-4272-9A81-6AC27F5DE104}" type="presParOf" srcId="{26950E62-214B-4EAE-B7E4-D3C8452235A7}" destId="{C1ECC2AF-F1C6-4452-9C0D-5BDE2914FA3C}" srcOrd="0" destOrd="0" presId="urn:microsoft.com/office/officeart/2005/8/layout/radial5"/>
    <dgm:cxn modelId="{6A1DF2DC-C4E7-4E4D-8664-F598A50782A7}" type="presParOf" srcId="{0745F938-A125-45E5-A8DA-0CFC76771F22}" destId="{5EBDA3DC-A592-43C9-8138-BA012B1FAF57}" srcOrd="4" destOrd="0" presId="urn:microsoft.com/office/officeart/2005/8/layout/radial5"/>
    <dgm:cxn modelId="{C50FA219-6A86-4CB4-AE09-B450A31A9446}" type="presParOf" srcId="{0745F938-A125-45E5-A8DA-0CFC76771F22}" destId="{67164D10-1FEA-4E38-86A4-14426CA61928}" srcOrd="5" destOrd="0" presId="urn:microsoft.com/office/officeart/2005/8/layout/radial5"/>
    <dgm:cxn modelId="{9BA03AD8-0474-40D1-B43A-34C3CFC1007E}" type="presParOf" srcId="{67164D10-1FEA-4E38-86A4-14426CA61928}" destId="{86FAC66C-4B6D-4877-8FBD-FFB95A4563A8}" srcOrd="0" destOrd="0" presId="urn:microsoft.com/office/officeart/2005/8/layout/radial5"/>
    <dgm:cxn modelId="{A6BEF07F-528D-4FBF-9D7F-972304EE42CE}" type="presParOf" srcId="{0745F938-A125-45E5-A8DA-0CFC76771F22}" destId="{76592018-0ED6-43E6-A35C-4661DBEACB3C}" srcOrd="6" destOrd="0" presId="urn:microsoft.com/office/officeart/2005/8/layout/radial5"/>
    <dgm:cxn modelId="{543193AA-CE60-4303-8E0A-FA613B8FDCBE}" type="presParOf" srcId="{0745F938-A125-45E5-A8DA-0CFC76771F22}" destId="{9508D90C-4A7B-444C-865F-26E8C1B17A88}" srcOrd="7" destOrd="0" presId="urn:microsoft.com/office/officeart/2005/8/layout/radial5"/>
    <dgm:cxn modelId="{724CF555-BB08-4E1A-8A79-934B73A56475}" type="presParOf" srcId="{9508D90C-4A7B-444C-865F-26E8C1B17A88}" destId="{5B5ABB90-6855-4C08-BCB5-9F5DE81886F5}" srcOrd="0" destOrd="0" presId="urn:microsoft.com/office/officeart/2005/8/layout/radial5"/>
    <dgm:cxn modelId="{4B48856E-181E-4A9C-A80F-2486824E36B4}" type="presParOf" srcId="{0745F938-A125-45E5-A8DA-0CFC76771F22}" destId="{C623B133-EAE2-44DA-9E20-DF832672747F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42A25D3-59B9-4CE7-9285-2C75C470CFA5}">
      <dsp:nvSpPr>
        <dsp:cNvPr id="0" name=""/>
        <dsp:cNvSpPr/>
      </dsp:nvSpPr>
      <dsp:spPr>
        <a:xfrm rot="5400000">
          <a:off x="4279906" y="-1462261"/>
          <a:ext cx="1414807" cy="469393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Ознакомление с теоретическими основами методик, технологий.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>
              <a:latin typeface="+mn-lt"/>
            </a:rPr>
            <a:t>Оценка ресурсной базы для реализации проекта.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Диагностика здоровья и физического развития детей.</a:t>
          </a:r>
          <a:endParaRPr lang="ru-RU" sz="1600" kern="1200" dirty="0"/>
        </a:p>
      </dsp:txBody>
      <dsp:txXfrm rot="-5400000">
        <a:off x="2640341" y="246369"/>
        <a:ext cx="4624874" cy="1276677"/>
      </dsp:txXfrm>
    </dsp:sp>
    <dsp:sp modelId="{A3EDB186-E8D1-4D91-AE0F-C7998C19AF76}">
      <dsp:nvSpPr>
        <dsp:cNvPr id="0" name=""/>
        <dsp:cNvSpPr/>
      </dsp:nvSpPr>
      <dsp:spPr>
        <a:xfrm>
          <a:off x="0" y="0"/>
          <a:ext cx="2640340" cy="17685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Подготовительный этап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Средняя группа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86331" y="86331"/>
        <a:ext cx="2467678" cy="1595847"/>
      </dsp:txXfrm>
    </dsp:sp>
    <dsp:sp modelId="{2050D130-587A-4B2D-959B-DC54236366A2}">
      <dsp:nvSpPr>
        <dsp:cNvPr id="0" name=""/>
        <dsp:cNvSpPr/>
      </dsp:nvSpPr>
      <dsp:spPr>
        <a:xfrm rot="5400000">
          <a:off x="4050885" y="444264"/>
          <a:ext cx="1857387" cy="468363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Анализ существующих традиционных и нетрадиционных  здоровьесберегающих технологий.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Разработка комплекса лечебно – оздоровительной работы.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Создание условий и  оформления необходимого материала. </a:t>
          </a:r>
          <a:endParaRPr lang="ru-RU" sz="1600" kern="1200" dirty="0"/>
        </a:p>
      </dsp:txBody>
      <dsp:txXfrm rot="-5400000">
        <a:off x="2637762" y="1948057"/>
        <a:ext cx="4592964" cy="1676047"/>
      </dsp:txXfrm>
    </dsp:sp>
    <dsp:sp modelId="{B3AB3FE5-9EB3-4865-9F0E-EE5CE9C996D7}">
      <dsp:nvSpPr>
        <dsp:cNvPr id="0" name=""/>
        <dsp:cNvSpPr/>
      </dsp:nvSpPr>
      <dsp:spPr>
        <a:xfrm>
          <a:off x="0" y="1901827"/>
          <a:ext cx="2637762" cy="17685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38100" rIns="76200" bIns="381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/>
            <a:t>Формирующий эта</a:t>
          </a:r>
          <a:r>
            <a:rPr lang="ru-RU" sz="1800" b="1" kern="1200" dirty="0" smtClean="0"/>
            <a:t>п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Старшая группа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 dirty="0"/>
        </a:p>
      </dsp:txBody>
      <dsp:txXfrm>
        <a:off x="86331" y="1988158"/>
        <a:ext cx="2465100" cy="1595847"/>
      </dsp:txXfrm>
    </dsp:sp>
    <dsp:sp modelId="{5CB92D60-CFC4-4699-999B-A9DAB8168840}">
      <dsp:nvSpPr>
        <dsp:cNvPr id="0" name=""/>
        <dsp:cNvSpPr/>
      </dsp:nvSpPr>
      <dsp:spPr>
        <a:xfrm rot="5400000">
          <a:off x="4279906" y="2340486"/>
          <a:ext cx="1414807" cy="4693939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Контрольная диагностика, с целью определения эффективности проведённой работы.</a:t>
          </a:r>
          <a:endParaRPr lang="ru-RU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Обобщение опыта в ДОУ по организации  и использованию здоровьесберегающих образовательных технологий.</a:t>
          </a:r>
          <a:endParaRPr lang="ru-RU" sz="1600" kern="1200" dirty="0"/>
        </a:p>
      </dsp:txBody>
      <dsp:txXfrm rot="-5400000">
        <a:off x="2640341" y="4049117"/>
        <a:ext cx="4624874" cy="1276677"/>
      </dsp:txXfrm>
    </dsp:sp>
    <dsp:sp modelId="{26BCC74B-2BED-4EAB-AB84-8AD824D16459}">
      <dsp:nvSpPr>
        <dsp:cNvPr id="0" name=""/>
        <dsp:cNvSpPr/>
      </dsp:nvSpPr>
      <dsp:spPr>
        <a:xfrm>
          <a:off x="0" y="3803201"/>
          <a:ext cx="2640340" cy="1768509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34290" rIns="68580" bIns="3429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Контрольный этап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Подготовительная группа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kern="1200" dirty="0"/>
        </a:p>
      </dsp:txBody>
      <dsp:txXfrm>
        <a:off x="86331" y="3889532"/>
        <a:ext cx="2467678" cy="159584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998A4B-66C2-4ED0-AD64-661059598437}">
      <dsp:nvSpPr>
        <dsp:cNvPr id="0" name=""/>
        <dsp:cNvSpPr/>
      </dsp:nvSpPr>
      <dsp:spPr>
        <a:xfrm>
          <a:off x="3382272" y="692718"/>
          <a:ext cx="58584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50357"/>
              </a:moveTo>
              <a:lnTo>
                <a:pt x="310023" y="50357"/>
              </a:lnTo>
              <a:lnTo>
                <a:pt x="310023" y="45720"/>
              </a:lnTo>
              <a:lnTo>
                <a:pt x="585846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659784" y="735604"/>
        <a:ext cx="30823" cy="5666"/>
      </dsp:txXfrm>
    </dsp:sp>
    <dsp:sp modelId="{C5CA79A0-8DDF-49A0-9FB0-40FDEF3D77E7}">
      <dsp:nvSpPr>
        <dsp:cNvPr id="0" name=""/>
        <dsp:cNvSpPr/>
      </dsp:nvSpPr>
      <dsp:spPr>
        <a:xfrm>
          <a:off x="922619" y="4639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Использование вариативных режимов дня и пребывания ребёнка в ДОУ.</a:t>
          </a:r>
        </a:p>
      </dsp:txBody>
      <dsp:txXfrm>
        <a:off x="922619" y="4639"/>
        <a:ext cx="2461453" cy="1476872"/>
      </dsp:txXfrm>
    </dsp:sp>
    <dsp:sp modelId="{F7EACF25-29ED-4D5A-9F99-F4A3EEEB66F7}">
      <dsp:nvSpPr>
        <dsp:cNvPr id="0" name=""/>
        <dsp:cNvSpPr/>
      </dsp:nvSpPr>
      <dsp:spPr>
        <a:xfrm>
          <a:off x="2159425" y="1475074"/>
          <a:ext cx="3071820" cy="564229"/>
        </a:xfrm>
        <a:custGeom>
          <a:avLst/>
          <a:gdLst/>
          <a:ahLst/>
          <a:cxnLst/>
          <a:rect l="0" t="0" r="0" b="0"/>
          <a:pathLst>
            <a:path>
              <a:moveTo>
                <a:pt x="3071820" y="0"/>
              </a:moveTo>
              <a:lnTo>
                <a:pt x="3071820" y="299214"/>
              </a:lnTo>
              <a:lnTo>
                <a:pt x="0" y="299214"/>
              </a:lnTo>
              <a:lnTo>
                <a:pt x="0" y="564229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617113" y="1754355"/>
        <a:ext cx="156444" cy="5666"/>
      </dsp:txXfrm>
    </dsp:sp>
    <dsp:sp modelId="{5879582D-DCD1-4488-AE26-DBAAA7C177AA}">
      <dsp:nvSpPr>
        <dsp:cNvPr id="0" name=""/>
        <dsp:cNvSpPr/>
      </dsp:nvSpPr>
      <dsp:spPr>
        <a:xfrm>
          <a:off x="4000519" y="2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Психологическое сопровождение развития</a:t>
          </a:r>
          <a:endParaRPr lang="ru-RU" sz="2000" kern="1200" dirty="0"/>
        </a:p>
      </dsp:txBody>
      <dsp:txXfrm>
        <a:off x="4000519" y="2"/>
        <a:ext cx="2461453" cy="1476872"/>
      </dsp:txXfrm>
    </dsp:sp>
    <dsp:sp modelId="{EB1FB287-B0DF-47B3-84B5-9BC19E0181AE}">
      <dsp:nvSpPr>
        <dsp:cNvPr id="0" name=""/>
        <dsp:cNvSpPr/>
      </dsp:nvSpPr>
      <dsp:spPr>
        <a:xfrm>
          <a:off x="3388352" y="2764420"/>
          <a:ext cx="579766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79766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662976" y="2807306"/>
        <a:ext cx="30518" cy="5666"/>
      </dsp:txXfrm>
    </dsp:sp>
    <dsp:sp modelId="{3C6EBBC3-E271-444B-A13B-4F93A97181AD}">
      <dsp:nvSpPr>
        <dsp:cNvPr id="0" name=""/>
        <dsp:cNvSpPr/>
      </dsp:nvSpPr>
      <dsp:spPr>
        <a:xfrm>
          <a:off x="928699" y="2071704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Разнообразные виды организации режима двигательной активности ребенка.</a:t>
          </a:r>
          <a:endParaRPr lang="ru-RU" sz="1800" kern="1200" dirty="0"/>
        </a:p>
      </dsp:txBody>
      <dsp:txXfrm>
        <a:off x="928699" y="2071704"/>
        <a:ext cx="2461453" cy="1476872"/>
      </dsp:txXfrm>
    </dsp:sp>
    <dsp:sp modelId="{7D12A662-BEF1-4653-BDCD-4D2D84A6E08F}">
      <dsp:nvSpPr>
        <dsp:cNvPr id="0" name=""/>
        <dsp:cNvSpPr/>
      </dsp:nvSpPr>
      <dsp:spPr>
        <a:xfrm>
          <a:off x="2153346" y="3546776"/>
          <a:ext cx="3077900" cy="511476"/>
        </a:xfrm>
        <a:custGeom>
          <a:avLst/>
          <a:gdLst/>
          <a:ahLst/>
          <a:cxnLst/>
          <a:rect l="0" t="0" r="0" b="0"/>
          <a:pathLst>
            <a:path>
              <a:moveTo>
                <a:pt x="3077900" y="0"/>
              </a:moveTo>
              <a:lnTo>
                <a:pt x="3077900" y="272838"/>
              </a:lnTo>
              <a:lnTo>
                <a:pt x="0" y="272838"/>
              </a:lnTo>
              <a:lnTo>
                <a:pt x="0" y="511476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614164" y="3799680"/>
        <a:ext cx="156263" cy="5666"/>
      </dsp:txXfrm>
    </dsp:sp>
    <dsp:sp modelId="{1D8988A9-EDEA-477E-AE38-43001F095534}">
      <dsp:nvSpPr>
        <dsp:cNvPr id="0" name=""/>
        <dsp:cNvSpPr/>
      </dsp:nvSpPr>
      <dsp:spPr>
        <a:xfrm>
          <a:off x="4000519" y="2071704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kern="1200" dirty="0" smtClean="0"/>
            <a:t>Система работы по формированию  основ гигиенических знаний  и здорового образа жизни.</a:t>
          </a:r>
          <a:endParaRPr lang="ru-RU" sz="1800" kern="1200" dirty="0"/>
        </a:p>
      </dsp:txBody>
      <dsp:txXfrm>
        <a:off x="4000519" y="2071704"/>
        <a:ext cx="2461453" cy="1476872"/>
      </dsp:txXfrm>
    </dsp:sp>
    <dsp:sp modelId="{560CD090-7473-4964-A4AE-7BD171ACABBA}">
      <dsp:nvSpPr>
        <dsp:cNvPr id="0" name=""/>
        <dsp:cNvSpPr/>
      </dsp:nvSpPr>
      <dsp:spPr>
        <a:xfrm>
          <a:off x="3382272" y="4783368"/>
          <a:ext cx="535534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35534" y="45720"/>
              </a:lnTo>
            </a:path>
          </a:pathLst>
        </a:custGeom>
        <a:noFill/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500" kern="1200" dirty="0"/>
        </a:p>
      </dsp:txBody>
      <dsp:txXfrm>
        <a:off x="3635886" y="4826255"/>
        <a:ext cx="28306" cy="5666"/>
      </dsp:txXfrm>
    </dsp:sp>
    <dsp:sp modelId="{7843E93C-84E5-425F-9945-0F6BEFB9DF32}">
      <dsp:nvSpPr>
        <dsp:cNvPr id="0" name=""/>
        <dsp:cNvSpPr/>
      </dsp:nvSpPr>
      <dsp:spPr>
        <a:xfrm>
          <a:off x="922619" y="4090652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/>
            <a:t>Организация рационального калорийного питания.</a:t>
          </a:r>
          <a:endParaRPr lang="ru-RU" sz="2000" kern="1200" dirty="0"/>
        </a:p>
      </dsp:txBody>
      <dsp:txXfrm>
        <a:off x="922619" y="4090652"/>
        <a:ext cx="2461453" cy="1476872"/>
      </dsp:txXfrm>
    </dsp:sp>
    <dsp:sp modelId="{A01B0C07-CC8D-4B24-9BF1-BE6BBFEE7386}">
      <dsp:nvSpPr>
        <dsp:cNvPr id="0" name=""/>
        <dsp:cNvSpPr/>
      </dsp:nvSpPr>
      <dsp:spPr>
        <a:xfrm>
          <a:off x="3950207" y="4090652"/>
          <a:ext cx="2461453" cy="147687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9352" tIns="149352" rIns="149352" bIns="149352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/>
            <a:t>Оздоровительное и лечебно -профилактическое  сопровождение.</a:t>
          </a:r>
          <a:endParaRPr lang="ru-RU" sz="2100" kern="1200" dirty="0"/>
        </a:p>
      </dsp:txBody>
      <dsp:txXfrm>
        <a:off x="3950207" y="4090652"/>
        <a:ext cx="2461453" cy="147687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D09A82-C112-47F9-97F2-60A52893BA71}">
      <dsp:nvSpPr>
        <dsp:cNvPr id="0" name=""/>
        <dsp:cNvSpPr/>
      </dsp:nvSpPr>
      <dsp:spPr>
        <a:xfrm>
          <a:off x="2321" y="1299703"/>
          <a:ext cx="2263691" cy="761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500" kern="1200" dirty="0" smtClean="0"/>
            <a:t>Технологии сохранения и стимулирования здоровья</a:t>
          </a:r>
          <a:endParaRPr lang="ru-RU" sz="1500" kern="1200" dirty="0"/>
        </a:p>
      </dsp:txBody>
      <dsp:txXfrm>
        <a:off x="2321" y="1299703"/>
        <a:ext cx="2263691" cy="761214"/>
      </dsp:txXfrm>
    </dsp:sp>
    <dsp:sp modelId="{62968DEE-445B-4CFE-8A08-430875AD257B}">
      <dsp:nvSpPr>
        <dsp:cNvPr id="0" name=""/>
        <dsp:cNvSpPr/>
      </dsp:nvSpPr>
      <dsp:spPr>
        <a:xfrm>
          <a:off x="2321" y="2060918"/>
          <a:ext cx="2263691" cy="32116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Ритмопластика, динамические паузы, подвижные и спортивные игры, релаксация, технологии эстетической направленности, пальчиковая гимнастика, дыхательная гимнастика, гимнастика для глаз, бодрящая гимнастика, ортопедическая гимнастика.</a:t>
          </a:r>
          <a:endParaRPr lang="ru-RU" sz="1500" kern="1200" dirty="0"/>
        </a:p>
      </dsp:txBody>
      <dsp:txXfrm>
        <a:off x="2321" y="2060918"/>
        <a:ext cx="2263691" cy="3211650"/>
      </dsp:txXfrm>
    </dsp:sp>
    <dsp:sp modelId="{C404DC98-145D-46D0-AE40-8D442288D24C}">
      <dsp:nvSpPr>
        <dsp:cNvPr id="0" name=""/>
        <dsp:cNvSpPr/>
      </dsp:nvSpPr>
      <dsp:spPr>
        <a:xfrm>
          <a:off x="2582930" y="1299703"/>
          <a:ext cx="2263691" cy="761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Технологии обучения здоровому образу жизни.</a:t>
          </a:r>
        </a:p>
      </dsp:txBody>
      <dsp:txXfrm>
        <a:off x="2582930" y="1299703"/>
        <a:ext cx="2263691" cy="761214"/>
      </dsp:txXfrm>
    </dsp:sp>
    <dsp:sp modelId="{84124A4E-E05C-4653-B0E6-D75A529A4D43}">
      <dsp:nvSpPr>
        <dsp:cNvPr id="0" name=""/>
        <dsp:cNvSpPr/>
      </dsp:nvSpPr>
      <dsp:spPr>
        <a:xfrm>
          <a:off x="2582930" y="2060918"/>
          <a:ext cx="2263691" cy="32116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85344" rIns="113792" bIns="128016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600" kern="1200" dirty="0" smtClean="0"/>
            <a:t>Физкультурное занятие, игротренненги, игротерапия, коммуникативные игры, занятия из серии «Здоровье», самомассаж, точечный самомассаж.</a:t>
          </a:r>
          <a:endParaRPr lang="ru-RU" sz="1600" kern="1200" dirty="0"/>
        </a:p>
      </dsp:txBody>
      <dsp:txXfrm>
        <a:off x="2582930" y="2060918"/>
        <a:ext cx="2263691" cy="3211650"/>
      </dsp:txXfrm>
    </dsp:sp>
    <dsp:sp modelId="{E742247B-0BCC-4BDC-987C-D86D5498047C}">
      <dsp:nvSpPr>
        <dsp:cNvPr id="0" name=""/>
        <dsp:cNvSpPr/>
      </dsp:nvSpPr>
      <dsp:spPr>
        <a:xfrm>
          <a:off x="5163538" y="1299703"/>
          <a:ext cx="2263691" cy="76121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65024" rIns="113792" bIns="65024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Коррекционные технологии.</a:t>
          </a:r>
          <a:endParaRPr lang="ru-RU" sz="1600" kern="1200" dirty="0"/>
        </a:p>
      </dsp:txBody>
      <dsp:txXfrm>
        <a:off x="5163538" y="1299703"/>
        <a:ext cx="2263691" cy="761214"/>
      </dsp:txXfrm>
    </dsp:sp>
    <dsp:sp modelId="{8BECFF7A-E3AD-4389-965D-104A260234C8}">
      <dsp:nvSpPr>
        <dsp:cNvPr id="0" name=""/>
        <dsp:cNvSpPr/>
      </dsp:nvSpPr>
      <dsp:spPr>
        <a:xfrm>
          <a:off x="5163538" y="2060918"/>
          <a:ext cx="2263691" cy="321165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500" kern="1200" dirty="0" smtClean="0"/>
            <a:t>Арттерапия, технологии музыкального воздействия, сказкотерапия, технологии воздействия цветом, технологии коррекции поведения, психогимнастика, фонетическая гимнастика.</a:t>
          </a:r>
          <a:endParaRPr lang="ru-RU" sz="1500" kern="1200" dirty="0"/>
        </a:p>
      </dsp:txBody>
      <dsp:txXfrm>
        <a:off x="5163538" y="2060918"/>
        <a:ext cx="2263691" cy="321165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82CEE5E-DD5C-4BCE-A84B-CC74A0A6A452}">
      <dsp:nvSpPr>
        <dsp:cNvPr id="0" name=""/>
        <dsp:cNvSpPr/>
      </dsp:nvSpPr>
      <dsp:spPr>
        <a:xfrm>
          <a:off x="2282916" y="2260869"/>
          <a:ext cx="2504449" cy="169336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/>
            <a:t>Система воспитательно – оздоровительной работы.</a:t>
          </a:r>
          <a:endParaRPr lang="ru-RU" sz="1600" kern="1200" dirty="0"/>
        </a:p>
      </dsp:txBody>
      <dsp:txXfrm>
        <a:off x="2649684" y="2508857"/>
        <a:ext cx="1770913" cy="1197390"/>
      </dsp:txXfrm>
    </dsp:sp>
    <dsp:sp modelId="{693600FA-1F43-4224-B8B8-6D0867615787}">
      <dsp:nvSpPr>
        <dsp:cNvPr id="0" name=""/>
        <dsp:cNvSpPr/>
      </dsp:nvSpPr>
      <dsp:spPr>
        <a:xfrm rot="16200000">
          <a:off x="3416964" y="1800889"/>
          <a:ext cx="236354" cy="487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452417" y="1933819"/>
        <a:ext cx="165448" cy="292432"/>
      </dsp:txXfrm>
    </dsp:sp>
    <dsp:sp modelId="{8145AFB0-FBDB-40E0-9A10-D6460E0CCF11}">
      <dsp:nvSpPr>
        <dsp:cNvPr id="0" name=""/>
        <dsp:cNvSpPr/>
      </dsp:nvSpPr>
      <dsp:spPr>
        <a:xfrm>
          <a:off x="2370162" y="23055"/>
          <a:ext cx="2329958" cy="17918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Мониторинг физкультурно – оздоровительной и коррекционной работы.</a:t>
          </a:r>
          <a:endParaRPr lang="ru-RU" sz="1700" kern="1200" dirty="0"/>
        </a:p>
      </dsp:txBody>
      <dsp:txXfrm>
        <a:off x="2711376" y="285467"/>
        <a:ext cx="1647530" cy="1267038"/>
      </dsp:txXfrm>
    </dsp:sp>
    <dsp:sp modelId="{26950E62-214B-4EAE-B7E4-D3C8452235A7}">
      <dsp:nvSpPr>
        <dsp:cNvPr id="0" name=""/>
        <dsp:cNvSpPr/>
      </dsp:nvSpPr>
      <dsp:spPr>
        <a:xfrm rot="10800000">
          <a:off x="4537229" y="2863859"/>
          <a:ext cx="176763" cy="487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 rot="10800000">
        <a:off x="4590258" y="2961336"/>
        <a:ext cx="123734" cy="292432"/>
      </dsp:txXfrm>
    </dsp:sp>
    <dsp:sp modelId="{5EBDA3DC-A592-43C9-8138-BA012B1FAF57}">
      <dsp:nvSpPr>
        <dsp:cNvPr id="0" name=""/>
        <dsp:cNvSpPr/>
      </dsp:nvSpPr>
      <dsp:spPr>
        <a:xfrm>
          <a:off x="4453851" y="2214578"/>
          <a:ext cx="2539713" cy="178594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Взаимодействие с опытными врачами – специалистами.</a:t>
          </a:r>
          <a:endParaRPr lang="ru-RU" sz="1700" kern="1200" dirty="0"/>
        </a:p>
      </dsp:txBody>
      <dsp:txXfrm>
        <a:off x="4825783" y="2476124"/>
        <a:ext cx="1795849" cy="1262856"/>
      </dsp:txXfrm>
    </dsp:sp>
    <dsp:sp modelId="{67164D10-1FEA-4E38-86A4-14426CA61928}">
      <dsp:nvSpPr>
        <dsp:cNvPr id="0" name=""/>
        <dsp:cNvSpPr/>
      </dsp:nvSpPr>
      <dsp:spPr>
        <a:xfrm rot="5400000">
          <a:off x="3416964" y="3926829"/>
          <a:ext cx="236354" cy="487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3452417" y="3988853"/>
        <a:ext cx="165448" cy="292432"/>
      </dsp:txXfrm>
    </dsp:sp>
    <dsp:sp modelId="{76592018-0ED6-43E6-A35C-4661DBEACB3C}">
      <dsp:nvSpPr>
        <dsp:cNvPr id="0" name=""/>
        <dsp:cNvSpPr/>
      </dsp:nvSpPr>
      <dsp:spPr>
        <a:xfrm>
          <a:off x="2230728" y="4400188"/>
          <a:ext cx="2608825" cy="17918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Создание эмоционального комфорта в  группе.</a:t>
          </a:r>
          <a:endParaRPr lang="ru-RU" sz="1700" kern="1200" dirty="0"/>
        </a:p>
      </dsp:txBody>
      <dsp:txXfrm>
        <a:off x="2612782" y="4662600"/>
        <a:ext cx="1844717" cy="1267038"/>
      </dsp:txXfrm>
    </dsp:sp>
    <dsp:sp modelId="{9508D90C-4A7B-444C-865F-26E8C1B17A88}">
      <dsp:nvSpPr>
        <dsp:cNvPr id="0" name=""/>
        <dsp:cNvSpPr/>
      </dsp:nvSpPr>
      <dsp:spPr>
        <a:xfrm>
          <a:off x="2329643" y="2863859"/>
          <a:ext cx="112569" cy="487386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700" kern="1200" dirty="0"/>
        </a:p>
      </dsp:txBody>
      <dsp:txXfrm>
        <a:off x="2329643" y="2961336"/>
        <a:ext cx="78798" cy="292432"/>
      </dsp:txXfrm>
    </dsp:sp>
    <dsp:sp modelId="{C623B133-EAE2-44DA-9E20-DF832672747F}">
      <dsp:nvSpPr>
        <dsp:cNvPr id="0" name=""/>
        <dsp:cNvSpPr/>
      </dsp:nvSpPr>
      <dsp:spPr>
        <a:xfrm>
          <a:off x="197839" y="2211621"/>
          <a:ext cx="2297471" cy="1791862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/>
            <a:t>Создание предметно – развивающей среды в группе.</a:t>
          </a:r>
          <a:endParaRPr lang="ru-RU" sz="1700" kern="1200" dirty="0"/>
        </a:p>
      </dsp:txBody>
      <dsp:txXfrm>
        <a:off x="534296" y="2474033"/>
        <a:ext cx="1624557" cy="12670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bProcess3">
  <dgm:title val=""/>
  <dgm:desc val=""/>
  <dgm:catLst>
    <dgm:cat type="process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dirty="0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9B296BE6-7BB1-405F-9F4B-610DD9047CFA}" type="datetimeFigureOut">
              <a:rPr lang="ru-RU" smtClean="0"/>
              <a:pPr/>
              <a:t>05.04.2023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 dirty="0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975F994E-4853-472F-BFC6-758644606A8C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>
    <p:dissolve/>
  </p:transition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14678" y="1214422"/>
            <a:ext cx="5114714" cy="3429024"/>
          </a:xfrm>
        </p:spPr>
        <p:txBody>
          <a:bodyPr/>
          <a:lstStyle/>
          <a:p>
            <a:pPr algn="ctr"/>
            <a:r>
              <a:rPr lang="ru-RU" sz="3600" dirty="0" smtClean="0"/>
              <a:t>Формирование отношения к здоровью как главной жизненной ценности.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14678" y="214290"/>
            <a:ext cx="3286148" cy="714380"/>
          </a:xfrm>
        </p:spPr>
        <p:txBody>
          <a:bodyPr/>
          <a:lstStyle/>
          <a:p>
            <a:r>
              <a:rPr lang="ru-RU" b="1" dirty="0" smtClean="0"/>
              <a:t>Педагогический проект:    </a:t>
            </a:r>
            <a:endParaRPr lang="ru-RU" b="1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642919"/>
            <a:ext cx="5434026" cy="500065"/>
          </a:xfrm>
        </p:spPr>
        <p:txBody>
          <a:bodyPr>
            <a:normAutofit/>
          </a:bodyPr>
          <a:lstStyle/>
          <a:p>
            <a:r>
              <a:rPr lang="ru-RU" sz="2800" dirty="0" smtClean="0">
                <a:latin typeface="+mn-lt"/>
              </a:rPr>
              <a:t>Участники проекта:</a:t>
            </a:r>
            <a:endParaRPr lang="ru-RU" sz="28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00100" y="1500174"/>
            <a:ext cx="6357982" cy="2143140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Дети, воспитатель, </a:t>
            </a:r>
            <a:r>
              <a:rPr lang="ru-RU" sz="2800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</a:rPr>
              <a:t>воспитатель по физической культуре, врач-педиатр, медсестра, хореограф, родители. </a:t>
            </a:r>
          </a:p>
          <a:p>
            <a:r>
              <a:rPr lang="ru-RU" sz="2400" dirty="0" smtClean="0"/>
              <a:t> </a:t>
            </a:r>
          </a:p>
          <a:p>
            <a:endParaRPr lang="ru-RU" sz="24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7500990" cy="500066"/>
          </a:xfrm>
        </p:spPr>
        <p:txBody>
          <a:bodyPr>
            <a:normAutofit fontScale="90000"/>
          </a:bodyPr>
          <a:lstStyle/>
          <a:p>
            <a:r>
              <a:rPr lang="ru-RU" sz="2400" dirty="0" smtClean="0"/>
              <a:t>Система оздоровительной работы  в группе:</a:t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3" name="Схема 2"/>
          <p:cNvGraphicFramePr/>
          <p:nvPr/>
        </p:nvGraphicFramePr>
        <p:xfrm>
          <a:off x="285720" y="1000108"/>
          <a:ext cx="733428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357158" y="0"/>
          <a:ext cx="7429552" cy="6572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71472" y="214290"/>
            <a:ext cx="7286676" cy="785818"/>
          </a:xfrm>
        </p:spPr>
        <p:txBody>
          <a:bodyPr>
            <a:normAutofit fontScale="90000"/>
          </a:bodyPr>
          <a:lstStyle/>
          <a:p>
            <a:r>
              <a:rPr lang="ru-RU" sz="2700" dirty="0" smtClean="0"/>
              <a:t>Здоровьесберегающие технологии: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/>
        </p:nvGraphicFramePr>
        <p:xfrm>
          <a:off x="428596" y="285728"/>
          <a:ext cx="7191404" cy="621510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Овал 2"/>
          <p:cNvSpPr/>
          <p:nvPr/>
        </p:nvSpPr>
        <p:spPr>
          <a:xfrm rot="1354415">
            <a:off x="5034678" y="4226031"/>
            <a:ext cx="2346159" cy="166740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Работа с родителями.</a:t>
            </a:r>
            <a:endParaRPr lang="ru-RU" dirty="0"/>
          </a:p>
        </p:txBody>
      </p:sp>
      <p:sp>
        <p:nvSpPr>
          <p:cNvPr id="4" name="Овал 3"/>
          <p:cNvSpPr/>
          <p:nvPr/>
        </p:nvSpPr>
        <p:spPr>
          <a:xfrm rot="19711001">
            <a:off x="864011" y="4199189"/>
            <a:ext cx="2571768" cy="157163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Построение гибкого режима.</a:t>
            </a:r>
            <a:endParaRPr lang="ru-RU" dirty="0"/>
          </a:p>
        </p:txBody>
      </p:sp>
      <p:sp>
        <p:nvSpPr>
          <p:cNvPr id="5" name="Овал 4"/>
          <p:cNvSpPr/>
          <p:nvPr/>
        </p:nvSpPr>
        <p:spPr>
          <a:xfrm rot="18906682">
            <a:off x="1186097" y="673353"/>
            <a:ext cx="2020765" cy="247490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dirty="0" smtClean="0"/>
              <a:t>Использование естественных факторов  и интенсивных методов закаливани</a:t>
            </a:r>
            <a:r>
              <a:rPr lang="ru-RU" dirty="0" smtClean="0"/>
              <a:t>я</a:t>
            </a:r>
            <a:endParaRPr lang="ru-RU" dirty="0"/>
          </a:p>
        </p:txBody>
      </p:sp>
      <p:sp>
        <p:nvSpPr>
          <p:cNvPr id="6" name="Овал 5"/>
          <p:cNvSpPr/>
          <p:nvPr/>
        </p:nvSpPr>
        <p:spPr>
          <a:xfrm rot="2652264">
            <a:off x="4757661" y="442931"/>
            <a:ext cx="2021780" cy="257387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dirty="0" smtClean="0"/>
              <a:t>Организация профилактических мероприятий по ОБЖ.</a:t>
            </a:r>
            <a:endParaRPr lang="ru-RU" sz="16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20040"/>
            <a:ext cx="7484966" cy="1108696"/>
          </a:xfrm>
        </p:spPr>
        <p:txBody>
          <a:bodyPr>
            <a:noAutofit/>
          </a:bodyPr>
          <a:lstStyle/>
          <a:p>
            <a:pPr algn="just"/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Создание предметно – развивающей среды, использование традиционного и нетрадиционного оборудования:</a:t>
            </a:r>
            <a:endParaRPr lang="ru-RU" sz="2400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1026" name="Picture 2" descr="C:\Users\никитос\Documents\DSC_675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714490"/>
            <a:ext cx="3357586" cy="2259912"/>
          </a:xfrm>
          <a:prstGeom prst="rect">
            <a:avLst/>
          </a:prstGeom>
          <a:noFill/>
        </p:spPr>
      </p:pic>
      <p:pic>
        <p:nvPicPr>
          <p:cNvPr id="1027" name="Picture 3" descr="F:\DSC_668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2428868"/>
            <a:ext cx="2571768" cy="3910334"/>
          </a:xfrm>
          <a:prstGeom prst="rect">
            <a:avLst/>
          </a:prstGeom>
          <a:noFill/>
        </p:spPr>
      </p:pic>
      <p:pic>
        <p:nvPicPr>
          <p:cNvPr id="1028" name="Picture 4" descr="F:\DSC_6694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3929066"/>
            <a:ext cx="3801170" cy="267455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400948" cy="965820"/>
          </a:xfrm>
        </p:spPr>
        <p:txBody>
          <a:bodyPr>
            <a:normAutofit fontScale="90000"/>
          </a:bodyPr>
          <a:lstStyle/>
          <a:p>
            <a:r>
              <a:rPr lang="ru-RU" sz="2400" i="1" dirty="0" smtClean="0">
                <a:solidFill>
                  <a:schemeClr val="tx2">
                    <a:lumMod val="75000"/>
                  </a:schemeClr>
                </a:solidFill>
                <a:latin typeface="+mn-lt"/>
              </a:rPr>
              <a:t>Рациональное распределение двигательной активности в течении дня.</a:t>
            </a:r>
            <a:endParaRPr lang="ru-RU" sz="2400" i="1" dirty="0">
              <a:solidFill>
                <a:schemeClr val="tx2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0" name="Picture 2" descr="F:\DSC_657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00174"/>
            <a:ext cx="3786214" cy="2542080"/>
          </a:xfrm>
          <a:prstGeom prst="rect">
            <a:avLst/>
          </a:prstGeom>
          <a:noFill/>
        </p:spPr>
      </p:pic>
      <p:pic>
        <p:nvPicPr>
          <p:cNvPr id="2051" name="Picture 3" descr="F:\DSC_658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7620" y="3546269"/>
            <a:ext cx="4159967" cy="2668813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615262" cy="965820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+mn-lt"/>
              </a:rPr>
              <a:t>Сравнительный анализ эффективности проведённого исследования:</a:t>
            </a:r>
            <a:endParaRPr lang="ru-RU" sz="24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Констатирующий этап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r>
              <a:rPr lang="ru-RU" dirty="0" smtClean="0"/>
              <a:t>Контрольный этап.</a:t>
            </a:r>
            <a:endParaRPr lang="ru-RU" dirty="0"/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457200" y="1711325"/>
          <a:ext cx="352107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Содержимое 7"/>
          <p:cNvGraphicFramePr>
            <a:graphicFrameLocks noGrp="1"/>
          </p:cNvGraphicFramePr>
          <p:nvPr>
            <p:ph sz="quarter" idx="4"/>
          </p:nvPr>
        </p:nvGraphicFramePr>
        <p:xfrm>
          <a:off x="4178300" y="1711325"/>
          <a:ext cx="3521075" cy="4114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>
    <p:dissolv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00043"/>
            <a:ext cx="7215238" cy="64294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tx2">
                    <a:lumMod val="75000"/>
                  </a:schemeClr>
                </a:solidFill>
              </a:rPr>
              <a:t>Результаты контрольного этапа</a:t>
            </a:r>
            <a:r>
              <a:rPr lang="ru-RU" sz="2800" dirty="0" smtClean="0"/>
              <a:t>:</a:t>
            </a: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928670"/>
            <a:ext cx="6929486" cy="5286412"/>
          </a:xfrm>
        </p:spPr>
        <p:txBody>
          <a:bodyPr>
            <a:noAutofit/>
          </a:bodyPr>
          <a:lstStyle/>
          <a:p>
            <a:pPr indent="352425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Творческое сочетание здоровьеукрепляющих и здоровьесберегающих технологий позволяет увеличить плотность двигательной активности, улучшить физическое, психическое, нравственное здоровье детей. Развивает функциональную зрелость всех тех систем, на которые падает в школе основная тяжесть всех школьных нагрузок. Обучает детей искусству сохранения и укрепления здоровья. Повышает работоспособность, внимательность, активность. Оказывает стимулирующее влияние на психомоторную и умственную деятельность. У детей отмечается устойчивый интерес к знаниям и самоконтроль. Они растут доброжелательными, внимательными, заботливыми. В данный момент, в середине учебного года наша  группа по оздоровлению детей имеет  самый низкий процент по заболеваниям  и самый высокий процент по посещению детского сада. </a:t>
            </a:r>
          </a:p>
          <a:p>
            <a:pPr indent="352425" algn="l" eaLnBrk="0" fontAlgn="base" hangingPunct="0">
              <a:spcBef>
                <a:spcPct val="0"/>
              </a:spcBef>
              <a:spcAft>
                <a:spcPct val="0"/>
              </a:spcAft>
              <a:buClrTx/>
              <a:buSzTx/>
            </a:pPr>
            <a:endParaRPr lang="ru-RU" dirty="0" smtClean="0">
              <a:solidFill>
                <a:schemeClr val="bg2">
                  <a:lumMod val="25000"/>
                </a:schemeClr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428604"/>
            <a:ext cx="4714908" cy="714379"/>
          </a:xfrm>
        </p:spPr>
        <p:txBody>
          <a:bodyPr>
            <a:normAutofit/>
          </a:bodyPr>
          <a:lstStyle/>
          <a:p>
            <a:r>
              <a:rPr lang="ru-RU" dirty="0" smtClean="0"/>
              <a:t>Выводы: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357298"/>
            <a:ext cx="6858048" cy="4786346"/>
          </a:xfrm>
        </p:spPr>
        <p:txBody>
          <a:bodyPr>
            <a:normAutofit fontScale="40000" lnSpcReduction="20000"/>
          </a:bodyPr>
          <a:lstStyle/>
          <a:p>
            <a:pPr algn="just"/>
            <a:r>
              <a:rPr lang="ru-RU" sz="5000" dirty="0" smtClean="0">
                <a:solidFill>
                  <a:schemeClr val="bg2">
                    <a:lumMod val="25000"/>
                  </a:schemeClr>
                </a:solidFill>
              </a:rPr>
              <a:t>Применяя  в своей работе здоровьесберегающие педагогические технологии повысилась результативность воспитательно-образовательного процесса. Осознание  ребёнком и родителями необходимости и значимости здорового образа жизни, а также “видение” и реализация путей совершенствования здоровья ребёнка и членов семьи; </a:t>
            </a:r>
          </a:p>
          <a:p>
            <a:pPr algn="just"/>
            <a:r>
              <a:rPr lang="ru-RU" sz="5000" dirty="0" smtClean="0">
                <a:solidFill>
                  <a:schemeClr val="bg2">
                    <a:lumMod val="25000"/>
                  </a:schemeClr>
                </a:solidFill>
              </a:rPr>
              <a:t>Анкетирование родителей показало, что существенно изменилась структура совместной оздоровительной деятельности ребёнка, и взрослого; </a:t>
            </a:r>
          </a:p>
          <a:p>
            <a:pPr algn="just"/>
            <a:r>
              <a:rPr lang="ru-RU" sz="5000" dirty="0" smtClean="0">
                <a:solidFill>
                  <a:schemeClr val="bg2">
                    <a:lumMod val="25000"/>
                  </a:schemeClr>
                </a:solidFill>
              </a:rPr>
              <a:t>Родители стали охотно принимать участие в спортивных мероприятиях детского сада. </a:t>
            </a:r>
          </a:p>
          <a:p>
            <a:pPr algn="just"/>
            <a:r>
              <a:rPr lang="ru-RU" sz="5000" dirty="0" smtClean="0">
                <a:solidFill>
                  <a:schemeClr val="bg2">
                    <a:lumMod val="25000"/>
                  </a:schemeClr>
                </a:solidFill>
              </a:rPr>
              <a:t>Комплекс практических приемов, совместные усилия детского сада и семьи позволили сформировать у детей правильное отношение к своему здоровью.</a:t>
            </a:r>
          </a:p>
          <a:p>
            <a:pPr algn="just"/>
            <a:endParaRPr lang="ru-RU" sz="5000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3600" dirty="0" smtClean="0"/>
              <a:t>  </a:t>
            </a:r>
          </a:p>
          <a:p>
            <a:r>
              <a:rPr lang="ru-RU" sz="2600" dirty="0" smtClean="0"/>
              <a:t> </a:t>
            </a:r>
          </a:p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357158" y="1357298"/>
            <a:ext cx="750099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5242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9"/>
            <a:ext cx="6643734" cy="1071570"/>
          </a:xfrm>
        </p:spPr>
        <p:txBody>
          <a:bodyPr>
            <a:noAutofit/>
          </a:bodyPr>
          <a:lstStyle/>
          <a:p>
            <a:r>
              <a:rPr lang="ru-RU" sz="2800" i="1" dirty="0" smtClean="0">
                <a:solidFill>
                  <a:schemeClr val="tx2"/>
                </a:solidFill>
                <a:latin typeface="Times New Roman" pitchFamily="18" charset="0"/>
              </a:rPr>
              <a:t>Практические результаты реализации проекта:</a:t>
            </a:r>
            <a:br>
              <a:rPr lang="ru-RU" sz="2800" i="1" dirty="0" smtClean="0">
                <a:solidFill>
                  <a:schemeClr val="tx2"/>
                </a:solidFill>
                <a:latin typeface="Times New Roman" pitchFamily="18" charset="0"/>
              </a:rPr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71538" y="1285860"/>
            <a:ext cx="6250750" cy="1143008"/>
          </a:xfrm>
        </p:spPr>
        <p:txBody>
          <a:bodyPr>
            <a:normAutofit fontScale="92500"/>
          </a:bodyPr>
          <a:lstStyle/>
          <a:p>
            <a:pPr lvl="0" algn="just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Обобщение опыта работы в ДОУ по организации  и использованию здоровьесберегающих образовательных технологий в воспитательно – образовательном процессе.</a:t>
            </a:r>
            <a:endParaRPr lang="ru-RU" dirty="0">
              <a:solidFill>
                <a:schemeClr val="bg2">
                  <a:lumMod val="2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00043"/>
            <a:ext cx="4643470" cy="642941"/>
          </a:xfrm>
        </p:spPr>
        <p:txBody>
          <a:bodyPr>
            <a:normAutofit fontScale="90000"/>
          </a:bodyPr>
          <a:lstStyle/>
          <a:p>
            <a:r>
              <a:rPr lang="ru-RU" sz="3200" i="1" dirty="0" smtClean="0"/>
              <a:t>Сведения об авторе:</a:t>
            </a:r>
            <a:endParaRPr lang="ru-RU" sz="3200" i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214422"/>
            <a:ext cx="6736832" cy="5072098"/>
          </a:xfrm>
        </p:spPr>
        <p:txBody>
          <a:bodyPr>
            <a:normAutofit fontScale="92500" lnSpcReduction="20000"/>
          </a:bodyPr>
          <a:lstStyle/>
          <a:p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  <a:p>
            <a:pPr algn="l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Фамилия</a:t>
            </a:r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: 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Кузьмина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Имя: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Елена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Отчество: 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Ивановна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МБДОУ  «Детский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сад № </a:t>
            </a:r>
            <a:r>
              <a:rPr lang="ru-RU" sz="2800" b="1" dirty="0" smtClean="0">
                <a:solidFill>
                  <a:schemeClr val="bg2">
                    <a:lumMod val="25000"/>
                  </a:schemeClr>
                </a:solidFill>
              </a:rPr>
              <a:t>3 «Хрустальный башмачок»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r>
              <a:rPr lang="ru-RU" sz="2800" b="1" i="1" dirty="0" smtClean="0">
                <a:solidFill>
                  <a:schemeClr val="bg2">
                    <a:lumMod val="25000"/>
                  </a:schemeClr>
                </a:solidFill>
              </a:rPr>
              <a:t> </a:t>
            </a:r>
            <a:endParaRPr lang="ru-RU" sz="2800" b="1" dirty="0" smtClean="0">
              <a:solidFill>
                <a:schemeClr val="bg2">
                  <a:lumMod val="25000"/>
                </a:schemeClr>
              </a:solidFill>
            </a:endParaRPr>
          </a:p>
          <a:p>
            <a:endParaRPr lang="ru-RU" sz="2800" b="1" i="1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ctr"/>
            <a:r>
              <a:rPr lang="ru-RU" sz="2800" b="1" i="1" dirty="0" err="1" smtClean="0">
                <a:solidFill>
                  <a:schemeClr val="bg2">
                    <a:lumMod val="25000"/>
                  </a:schemeClr>
                </a:solidFill>
              </a:rPr>
              <a:t>г.Тамбов</a:t>
            </a:r>
            <a:endParaRPr lang="ru-RU" sz="2800" b="1" i="1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ru-RU" sz="2800" b="1" i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9"/>
            <a:ext cx="4643470" cy="500065"/>
          </a:xfrm>
        </p:spPr>
        <p:txBody>
          <a:bodyPr>
            <a:normAutofit fontScale="90000"/>
          </a:bodyPr>
          <a:lstStyle/>
          <a:p>
            <a:r>
              <a:rPr lang="ru-RU" sz="4400" i="1" dirty="0" smtClean="0">
                <a:solidFill>
                  <a:schemeClr val="tx2"/>
                </a:solidFill>
                <a:latin typeface="Times New Roman" pitchFamily="18" charset="0"/>
              </a:rPr>
              <a:t>Литература:</a:t>
            </a:r>
            <a:br>
              <a:rPr lang="ru-RU" sz="4400" i="1" dirty="0" smtClean="0">
                <a:solidFill>
                  <a:schemeClr val="tx2"/>
                </a:solidFill>
                <a:latin typeface="Times New Roman" pitchFamily="18" charset="0"/>
              </a:rPr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14348" y="1142984"/>
            <a:ext cx="6184050" cy="5214974"/>
          </a:xfrm>
        </p:spPr>
        <p:txBody>
          <a:bodyPr>
            <a:normAutofit fontScale="92500" lnSpcReduction="20000"/>
          </a:bodyPr>
          <a:lstStyle/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1.Актуальные проблемы валеологии в образовании. – Материалы первой всероссийской конференции. – М. АПК и ПРО, 1997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2. Волкова С.С. Как воспитать здорового ребёнка. – Киев, 1991 г.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3. Змановский Ю. Ф.  Воспитаем детей здоровыми. – М. , 1989 г.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4. Оверчук  Т. И. «Здоровье и физическое развитие в дошкольных образовательных учреждениях. – М., 2001 г.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5.Халетова С.С., Полевщиков М.М., Шрага А.М. Основы здорового образа жизни. Йошкар-Ола, 1997. 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6.Квач Н. В. «Здоровьесберегающая педагогика. – М., «Владос», 2001 г.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7. Хухлаева О. В. «Тропинка к своему Я». – М.:Генезис,2001г.</a:t>
            </a:r>
          </a:p>
          <a:p>
            <a:pPr algn="l"/>
            <a:r>
              <a:rPr lang="ru-RU" dirty="0" smtClean="0">
                <a:solidFill>
                  <a:schemeClr val="bg2">
                    <a:lumMod val="25000"/>
                  </a:schemeClr>
                </a:solidFill>
              </a:rPr>
              <a:t>8.Ахутина Т.В. Здоровьесберегающие технологии обучения: индивидуально-ориентированный подход // Школа здоровья. 2000. Т. 7. №2. С.21 – 28. </a:t>
            </a:r>
          </a:p>
          <a:p>
            <a:pPr algn="l"/>
            <a:endParaRPr lang="ru-RU" sz="1800" dirty="0" smtClean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357167"/>
            <a:ext cx="4643470" cy="64294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 Актуальность:    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034" y="1142984"/>
            <a:ext cx="7000924" cy="4071966"/>
          </a:xfrm>
        </p:spPr>
        <p:txBody>
          <a:bodyPr>
            <a:normAutofit lnSpcReduction="10000"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В настоящее время остро стоит вопрос о путях совершенствования работы по укреплению здоровья, развитию движений и физическому развитию детей. Известно, что здоровье только на 7-8% зависит от здравоохранения и более чем на половину – от образа жизни человека. Забота о здоровом образе жизни - это основа физического и нравственного здоровья, а обеспечить укрепление здоровья можно только путем комплексного решения педагогических, медицинских и социальных вопросов. </a:t>
            </a:r>
          </a:p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643050"/>
            <a:ext cx="7715304" cy="4500594"/>
          </a:xfrm>
        </p:spPr>
        <p:txBody>
          <a:bodyPr>
            <a:normAutofit/>
          </a:bodyPr>
          <a:lstStyle/>
          <a:p>
            <a:pPr algn="l"/>
            <a:r>
              <a:rPr lang="ru-RU" sz="2800" dirty="0" smtClean="0"/>
              <a:t>Проблему исследования определяют противоречия: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42844" y="285751"/>
            <a:ext cx="7929618" cy="1857365"/>
          </a:xfrm>
        </p:spPr>
        <p:txBody>
          <a:bodyPr>
            <a:normAutofit fontScale="25000" lnSpcReduction="20000"/>
          </a:bodyPr>
          <a:lstStyle/>
          <a:p>
            <a:pPr algn="l"/>
            <a:endParaRPr lang="ru-RU" sz="72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endParaRPr lang="ru-RU" sz="72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r>
              <a:rPr lang="ru-RU" sz="8000" dirty="0" smtClean="0">
                <a:solidFill>
                  <a:schemeClr val="bg2">
                    <a:lumMod val="25000"/>
                  </a:schemeClr>
                </a:solidFill>
              </a:rPr>
              <a:t>Проблема исследования заключается в поиске ответа на вопрос,</a:t>
            </a:r>
            <a:r>
              <a:rPr lang="ru-RU" sz="8000" dirty="0" smtClean="0">
                <a:solidFill>
                  <a:schemeClr val="bg2">
                    <a:lumMod val="25000"/>
                  </a:schemeClr>
                </a:solidFill>
                <a:latin typeface="Constantia" pitchFamily="18" charset="0"/>
                <a:cs typeface="Times New Roman" pitchFamily="18" charset="0"/>
              </a:rPr>
              <a:t> какими должны быть содержание, методы, формы воспитательно – оздоровительного процесса, способствующие  сохранению, укреплению здоровья, а также мотивации на ведение здорового образа жизни.</a:t>
            </a:r>
            <a:r>
              <a:rPr lang="ru-RU" sz="9600" dirty="0" smtClean="0">
                <a:latin typeface="Constantia" pitchFamily="18" charset="0"/>
                <a:cs typeface="Times New Roman" pitchFamily="18" charset="0"/>
              </a:rPr>
              <a:t> </a:t>
            </a:r>
            <a:endParaRPr lang="ru-RU" sz="9600" dirty="0" smtClean="0">
              <a:solidFill>
                <a:schemeClr val="bg2">
                  <a:lumMod val="25000"/>
                </a:schemeClr>
              </a:solidFill>
            </a:endParaRPr>
          </a:p>
          <a:p>
            <a:pPr algn="l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l"/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7158" y="2500306"/>
            <a:ext cx="7643866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Wingdings" pitchFamily="2" charset="2"/>
              <a:buChar char="v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между традиционными методами воспитательно – оздоровительной   работы и необходимостью использования новых здоровьесберегающих технологий, способствующие сохранению и укреплению здоровья детей.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между потребностями ДОУ в организации и осуществлении целенаправленного систематического оздоровительного процесса и недостаточной разработанностью этого вопроса как в теоретическом, так и в методическом аспектах;</a:t>
            </a:r>
          </a:p>
          <a:p>
            <a:pPr>
              <a:buFont typeface="Wingdings" pitchFamily="2" charset="2"/>
              <a:buChar char="v"/>
              <a:defRPr/>
            </a:pPr>
            <a:r>
              <a:rPr lang="ru-RU" sz="2000" dirty="0" smtClean="0">
                <a:solidFill>
                  <a:schemeClr val="bg2">
                    <a:lumMod val="25000"/>
                  </a:schemeClr>
                </a:solidFill>
                <a:cs typeface="Times New Roman" pitchFamily="18" charset="0"/>
              </a:rPr>
              <a:t>между  высокими требованиями, предъявляемыми к деятельности современного воспитателя, и его недостаточной подготовленностью в области современных  здоровьеформирующих технологий.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357167"/>
            <a:ext cx="4929222" cy="714379"/>
          </a:xfrm>
        </p:spPr>
        <p:txBody>
          <a:bodyPr>
            <a:normAutofit fontScale="90000"/>
          </a:bodyPr>
          <a:lstStyle/>
          <a:p>
            <a:r>
              <a:rPr lang="ru-RU" sz="3600" dirty="0" smtClean="0"/>
              <a:t>Цель проекта:</a:t>
            </a:r>
            <a:br>
              <a:rPr lang="ru-RU" sz="3600" dirty="0" smtClean="0"/>
            </a:b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28662" y="1000108"/>
            <a:ext cx="6393626" cy="1648399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Формирование у детей осознанного отношения к здоровью как ведущей ценности и мотивации к здоровому образу жизни.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571481"/>
            <a:ext cx="4143404" cy="642941"/>
          </a:xfrm>
        </p:spPr>
        <p:txBody>
          <a:bodyPr>
            <a:normAutofit/>
          </a:bodyPr>
          <a:lstStyle/>
          <a:p>
            <a:r>
              <a:rPr lang="ru-RU" sz="3600" dirty="0" smtClean="0"/>
              <a:t>Задачи:</a:t>
            </a:r>
            <a:endParaRPr lang="ru-RU" sz="36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1214422"/>
            <a:ext cx="7358114" cy="528641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1</a:t>
            </a:r>
            <a:r>
              <a:rPr lang="ru-RU" sz="2400" dirty="0" smtClean="0"/>
              <a:t>. </a:t>
            </a:r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Дать детям общее представление о здоровье, как о ценности, расширить представления детей о состоянии собственного тела, узнать свой организм, научить беречь свое здоровье и заботится о нем.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  2.Помочь детям в формировании привычек здорового образа жизни, привитию стойких культурно - гигиенических навыков.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  3.Расширять знания дошкольников о питании, его значимости, о взаимосвязи здоровья и питания.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  4.Формировать положительные качества личности ребенка, нравственного и культурного поведения - мотивов укрепления здоровья. </a:t>
            </a:r>
          </a:p>
          <a:p>
            <a:pPr algn="l"/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714356"/>
            <a:ext cx="8001024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Предмет исследования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Совокупность методов, приемов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и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средств для развития физических качеств и оздоровления детей дошкольного возраста.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ea typeface="Times New Roman" pitchFamily="18" charset="0"/>
                <a:cs typeface="Times New Roman" pitchFamily="18" charset="0"/>
              </a:rPr>
              <a:t>  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Объект исследования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: </a:t>
            </a:r>
            <a:r>
              <a:rPr kumimoji="0" lang="ru-RU" sz="240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Влияние</a:t>
            </a:r>
            <a:r>
              <a:rPr kumimoji="0" lang="ru-RU" sz="240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физкультурно – оздоровительной деятельности на развитие физических качеств и  физической готовности детей.</a:t>
            </a:r>
            <a:endParaRPr kumimoji="0" lang="ru-RU" sz="240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Гипотеза</a:t>
            </a:r>
            <a:r>
              <a:rPr kumimoji="0" lang="ru-RU" sz="2400" b="0" i="1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: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Физические качества детей будут эффективно развиваться, а здоровье сохраняться и укрепляться   при условии, если будет разработана система работы с детьми по физическому воспитанию и оздоровлению   с использованием</a:t>
            </a:r>
            <a:r>
              <a:rPr kumimoji="0" lang="ru-RU" sz="2400" b="0" i="0" u="none" strike="noStrike" cap="none" normalizeH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ea typeface="Calibri" pitchFamily="34" charset="0"/>
                <a:cs typeface="Times New Roman" pitchFamily="18" charset="0"/>
              </a:rPr>
              <a:t> инновационных   здоровьесберегающих технологий.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cs typeface="Arial" pitchFamily="34" charset="0"/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357167"/>
            <a:ext cx="7000924" cy="642941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Ожидаемые результаты: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1472" y="1071546"/>
            <a:ext cx="6577034" cy="3000396"/>
          </a:xfrm>
        </p:spPr>
        <p:txBody>
          <a:bodyPr>
            <a:normAutofit/>
          </a:bodyPr>
          <a:lstStyle/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1.  Снижение уровня заболеваемости.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2.  Повышение уровня физической подготовленности.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3.  Сформированность осознанной потребности в ведении здорового образа жизни. </a:t>
            </a:r>
          </a:p>
          <a:p>
            <a:pPr algn="l"/>
            <a:r>
              <a:rPr lang="ru-RU" sz="2400" dirty="0" smtClean="0">
                <a:solidFill>
                  <a:schemeClr val="tx2">
                    <a:lumMod val="50000"/>
                  </a:schemeClr>
                </a:solidFill>
              </a:rPr>
              <a:t> </a:t>
            </a:r>
          </a:p>
          <a:p>
            <a:pPr algn="l"/>
            <a:endParaRPr lang="ru-RU" sz="2400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530315940"/>
              </p:ext>
            </p:extLst>
          </p:nvPr>
        </p:nvGraphicFramePr>
        <p:xfrm>
          <a:off x="285720" y="928670"/>
          <a:ext cx="7334280" cy="55721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7786742" cy="500066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Этапы реализации проекта:</a:t>
            </a:r>
            <a:endParaRPr lang="ru-RU" sz="3200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1015</TotalTime>
  <Words>977</Words>
  <Application>Microsoft Office PowerPoint</Application>
  <PresentationFormat>Экран (4:3)</PresentationFormat>
  <Paragraphs>114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7" baseType="lpstr">
      <vt:lpstr>Arial</vt:lpstr>
      <vt:lpstr>Calibri</vt:lpstr>
      <vt:lpstr>Constantia</vt:lpstr>
      <vt:lpstr>Times New Roman</vt:lpstr>
      <vt:lpstr>Wingdings</vt:lpstr>
      <vt:lpstr>Wingdings 2</vt:lpstr>
      <vt:lpstr>Изящная</vt:lpstr>
      <vt:lpstr>Формирование отношения к здоровью как главной жизненной ценности.</vt:lpstr>
      <vt:lpstr>Сведения об авторе:</vt:lpstr>
      <vt:lpstr> Актуальность:    </vt:lpstr>
      <vt:lpstr>Проблему исследования определяют противоречия:    </vt:lpstr>
      <vt:lpstr>Цель проекта: </vt:lpstr>
      <vt:lpstr>Задачи:</vt:lpstr>
      <vt:lpstr>Презентация PowerPoint</vt:lpstr>
      <vt:lpstr>Ожидаемые результаты: </vt:lpstr>
      <vt:lpstr>Этапы реализации проекта:</vt:lpstr>
      <vt:lpstr>Участники проекта:</vt:lpstr>
      <vt:lpstr>Система оздоровительной работы  в группе: </vt:lpstr>
      <vt:lpstr>Здоровьесберегающие технологии: </vt:lpstr>
      <vt:lpstr>Презентация PowerPoint</vt:lpstr>
      <vt:lpstr>Создание предметно – развивающей среды, использование традиционного и нетрадиционного оборудования:</vt:lpstr>
      <vt:lpstr>Рациональное распределение двигательной активности в течении дня.</vt:lpstr>
      <vt:lpstr>Сравнительный анализ эффективности проведённого исследования:</vt:lpstr>
      <vt:lpstr>Результаты контрольного этапа:</vt:lpstr>
      <vt:lpstr>Выводы:</vt:lpstr>
      <vt:lpstr>Практические результаты реализации проекта: </vt:lpstr>
      <vt:lpstr>Литература: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отношения к здоровью как главной жизненной ценности.</dc:title>
  <dc:creator>никитос</dc:creator>
  <cp:lastModifiedBy>dimon-kuzmin@mail.ru</cp:lastModifiedBy>
  <cp:revision>105</cp:revision>
  <dcterms:created xsi:type="dcterms:W3CDTF">2009-02-12T18:54:02Z</dcterms:created>
  <dcterms:modified xsi:type="dcterms:W3CDTF">2023-04-05T15:31:39Z</dcterms:modified>
</cp:coreProperties>
</file>